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F6"/>
    <a:srgbClr val="F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25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1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6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36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7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69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45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36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18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08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15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FABF-0542-4B95-81E1-A3FD76DD9C36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9380-A70B-431D-BBF3-768D2ED59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2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[無料イラスト] 合唱するカエルと音符 - パブリックドメインQ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9089" cy="6858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3" y="4249016"/>
            <a:ext cx="3472873" cy="26046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24080" y="525227"/>
            <a:ext cx="10732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育児講座　「リトミック・音楽あそび」</a:t>
            </a:r>
            <a:endParaRPr kumimoji="1" lang="ja-JP" altLang="en-US" sz="44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09" y="3824593"/>
            <a:ext cx="4031674" cy="30237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57" y="4134592"/>
            <a:ext cx="3618343" cy="271375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029527" y="1517223"/>
            <a:ext cx="6317673" cy="13376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09634" y="1585897"/>
            <a:ext cx="6049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★果物の名前に合わせてのリズム打ち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★山の音楽家の歌に合わせて　音を鳴らす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★歌に合わせて自分の名前を発表！</a:t>
            </a:r>
            <a:endParaRPr kumimoji="1" lang="ja-JP" altLang="en-US" sz="24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1833417" y="2987633"/>
            <a:ext cx="8709891" cy="1554865"/>
          </a:xfrm>
          <a:prstGeom prst="rect">
            <a:avLst/>
          </a:prstGeom>
          <a:solidFill>
            <a:srgbClr val="FA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86838" y="3164900"/>
            <a:ext cx="829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　一家庭ずつテントに入り、音楽あそびを楽しみました。</a:t>
            </a:r>
            <a:endParaRPr kumimoji="1" lang="en-US" altLang="ja-JP" b="1" dirty="0" smtClean="0"/>
          </a:p>
          <a:p>
            <a:r>
              <a:rPr lang="ja-JP" altLang="en-US" b="1" dirty="0"/>
              <a:t>外</a:t>
            </a:r>
            <a:r>
              <a:rPr lang="ja-JP" altLang="en-US" b="1" dirty="0" smtClean="0"/>
              <a:t>での活動を</a:t>
            </a:r>
            <a:r>
              <a:rPr lang="ja-JP" altLang="en-US" b="1" smtClean="0"/>
              <a:t>工夫して取り入れて</a:t>
            </a:r>
            <a:r>
              <a:rPr lang="ja-JP" altLang="en-US" b="1" dirty="0" smtClean="0"/>
              <a:t>います。その都度、消毒を行っておりますので、これからの活動も一緒に楽しみましょう。皆様のご予約お待ちしております。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887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87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公益財団法人鉄道弘済会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長野保育所 保育士</dc:creator>
  <cp:lastModifiedBy>長野保育所 保育士</cp:lastModifiedBy>
  <cp:revision>3</cp:revision>
  <dcterms:created xsi:type="dcterms:W3CDTF">2020-09-29T06:41:58Z</dcterms:created>
  <dcterms:modified xsi:type="dcterms:W3CDTF">2020-09-29T07:08:10Z</dcterms:modified>
</cp:coreProperties>
</file>