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66"/>
    <a:srgbClr val="78B03D"/>
    <a:srgbClr val="FF7C80"/>
    <a:srgbClr val="FFCCCC"/>
    <a:srgbClr val="FF5050"/>
    <a:srgbClr val="FFFF99"/>
    <a:srgbClr val="FFCC66"/>
    <a:srgbClr val="FFFFCC"/>
    <a:srgbClr val="E18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E87A3-CA7B-4B1E-BBF6-0FBD28F983E5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8D13E-C9DE-418D-A2E3-E7A2FD23E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67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95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48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98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09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1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99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50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28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57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0F47-2496-48D4-A650-EEF433C46564}" type="datetimeFigureOut">
              <a:rPr kumimoji="1" lang="ja-JP" altLang="en-US" smtClean="0"/>
              <a:t>2023/7/8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CF87-1CF4-42A5-80EC-A97A135AE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16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2890912" y="28837"/>
            <a:ext cx="3178474" cy="715089"/>
          </a:xfrm>
          <a:prstGeom prst="round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夏野菜メニュー</a:t>
            </a:r>
            <a:endParaRPr lang="en-US" altLang="ja-JP" sz="36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サブタイトル 3"/>
          <p:cNvSpPr txBox="1">
            <a:spLocks/>
          </p:cNvSpPr>
          <p:nvPr/>
        </p:nvSpPr>
        <p:spPr>
          <a:xfrm>
            <a:off x="-23644" y="-35464"/>
            <a:ext cx="2144688" cy="51639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9060" tIns="49530" rIns="99060" bIns="4953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58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ja-JP" altLang="en-US" sz="2058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en-US" sz="2058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r>
              <a:rPr lang="ja-JP" altLang="en-US" sz="2058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給食試食会</a:t>
            </a:r>
            <a:r>
              <a:rPr lang="ja-JP" altLang="en-US" sz="3467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ja-JP" altLang="en-US" sz="3467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5622" y="833093"/>
            <a:ext cx="4538622" cy="326351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2099" y="1227345"/>
            <a:ext cx="44840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●材料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５～６皿分</a:t>
            </a:r>
            <a:r>
              <a:rPr lang="en-US" altLang="ja-JP" sz="1400" dirty="0" smtClean="0"/>
              <a:t>)</a:t>
            </a:r>
            <a:endParaRPr lang="en-US" altLang="ja-JP" sz="1400" dirty="0"/>
          </a:p>
          <a:p>
            <a:r>
              <a:rPr lang="ja-JP" altLang="en-US" sz="1200" dirty="0" smtClean="0"/>
              <a:t>・</a:t>
            </a:r>
            <a:r>
              <a:rPr lang="ja-JP" altLang="en-US" sz="1200" dirty="0" err="1" smtClean="0"/>
              <a:t>鶏もも肉</a:t>
            </a:r>
            <a:r>
              <a:rPr lang="ja-JP" altLang="en-US" sz="1200" dirty="0" smtClean="0"/>
              <a:t>　１５０</a:t>
            </a:r>
            <a:r>
              <a:rPr lang="en-US" altLang="ja-JP" sz="1200" dirty="0" smtClean="0"/>
              <a:t>g</a:t>
            </a:r>
            <a:r>
              <a:rPr lang="ja-JP" altLang="en-US" sz="1200" dirty="0" smtClean="0"/>
              <a:t>　・じゃがいも　中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個</a:t>
            </a:r>
            <a:r>
              <a:rPr lang="en-US" altLang="ja-JP" sz="1200" dirty="0"/>
              <a:t>(</a:t>
            </a:r>
            <a:r>
              <a:rPr lang="en-US" altLang="ja-JP" sz="1200" dirty="0" smtClean="0"/>
              <a:t>150g</a:t>
            </a:r>
            <a:r>
              <a:rPr lang="ja-JP" altLang="en-US" sz="1200" dirty="0" smtClean="0"/>
              <a:t>）</a:t>
            </a:r>
            <a:r>
              <a:rPr lang="ja-JP" altLang="en-US" sz="1200" dirty="0"/>
              <a:t>　</a:t>
            </a:r>
            <a:endParaRPr lang="en-US" altLang="ja-JP" sz="1200" dirty="0" smtClean="0"/>
          </a:p>
          <a:p>
            <a:r>
              <a:rPr lang="ja-JP" altLang="en-US" sz="1200" dirty="0" smtClean="0"/>
              <a:t>・玉</a:t>
            </a:r>
            <a:r>
              <a:rPr lang="ja-JP" altLang="en-US" sz="1200" dirty="0" err="1" smtClean="0"/>
              <a:t>ねぎ</a:t>
            </a:r>
            <a:r>
              <a:rPr lang="ja-JP" altLang="en-US" sz="1200" dirty="0" smtClean="0"/>
              <a:t>　中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個</a:t>
            </a:r>
            <a:r>
              <a:rPr lang="en-US" altLang="ja-JP" sz="1200" dirty="0" smtClean="0"/>
              <a:t>(200g)</a:t>
            </a:r>
            <a:r>
              <a:rPr lang="ja-JP" altLang="en-US" sz="1200" dirty="0" smtClean="0"/>
              <a:t>　・ズッキーニ　</a:t>
            </a:r>
            <a:r>
              <a:rPr lang="en-US" altLang="ja-JP" sz="1200" dirty="0" smtClean="0"/>
              <a:t>½</a:t>
            </a:r>
            <a:r>
              <a:rPr lang="ja-JP" altLang="en-US" sz="1200" dirty="0" smtClean="0"/>
              <a:t>本</a:t>
            </a:r>
            <a:r>
              <a:rPr lang="en-US" altLang="ja-JP" sz="1200" dirty="0" smtClean="0"/>
              <a:t>(100g)</a:t>
            </a:r>
          </a:p>
          <a:p>
            <a:r>
              <a:rPr lang="ja-JP" altLang="en-US" sz="1200" dirty="0" smtClean="0"/>
              <a:t>・なす　小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本</a:t>
            </a:r>
            <a:r>
              <a:rPr lang="en-US" altLang="ja-JP" sz="1200" dirty="0" smtClean="0"/>
              <a:t>(100g)</a:t>
            </a:r>
            <a:r>
              <a:rPr lang="ja-JP" altLang="en-US" sz="1200" dirty="0" smtClean="0"/>
              <a:t>　・かぼちゃ　</a:t>
            </a:r>
            <a:r>
              <a:rPr lang="en-US" altLang="ja-JP" sz="1200" dirty="0" smtClean="0"/>
              <a:t>120g</a:t>
            </a:r>
            <a:r>
              <a:rPr lang="ja-JP" altLang="en-US" sz="1200" dirty="0" smtClean="0"/>
              <a:t>　・トマト　中</a:t>
            </a:r>
            <a:r>
              <a:rPr lang="en-US" altLang="ja-JP" sz="1200" dirty="0" smtClean="0"/>
              <a:t>1/2</a:t>
            </a:r>
            <a:r>
              <a:rPr lang="ja-JP" altLang="en-US" sz="1200" dirty="0" smtClean="0"/>
              <a:t>個</a:t>
            </a:r>
            <a:r>
              <a:rPr lang="en-US" altLang="ja-JP" sz="1200" dirty="0" smtClean="0"/>
              <a:t>(100g)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r>
              <a:rPr lang="ja-JP" altLang="en-US" sz="1200" dirty="0" smtClean="0"/>
              <a:t>・コーン　</a:t>
            </a:r>
            <a:r>
              <a:rPr lang="en-US" altLang="ja-JP" sz="1200" dirty="0" smtClean="0"/>
              <a:t>50g</a:t>
            </a:r>
            <a:r>
              <a:rPr lang="ja-JP" altLang="en-US" sz="1200" dirty="0" smtClean="0"/>
              <a:t>　・カレールウ　</a:t>
            </a:r>
            <a:r>
              <a:rPr lang="en-US" altLang="ja-JP" sz="1200" dirty="0" smtClean="0"/>
              <a:t>½</a:t>
            </a:r>
            <a:r>
              <a:rPr lang="ja-JP" altLang="en-US" sz="1200" dirty="0" smtClean="0"/>
              <a:t>箱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・牛乳　</a:t>
            </a:r>
            <a:r>
              <a:rPr lang="en-US" altLang="ja-JP" sz="1200" dirty="0" smtClean="0"/>
              <a:t>250g</a:t>
            </a:r>
            <a:r>
              <a:rPr lang="ja-JP" altLang="en-US" sz="1200" dirty="0" smtClean="0"/>
              <a:t>　・油　適量　</a:t>
            </a:r>
            <a:endParaRPr lang="en-US" altLang="ja-JP" sz="1200" dirty="0" smtClean="0"/>
          </a:p>
          <a:p>
            <a:r>
              <a:rPr lang="ja-JP" altLang="en-US" sz="1200" dirty="0" smtClean="0"/>
              <a:t>・中濃ソース　小さじ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　・ケチャップ　小さじ</a:t>
            </a:r>
            <a:r>
              <a:rPr lang="en-US" altLang="ja-JP" sz="1200" dirty="0" smtClean="0"/>
              <a:t>1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5320" y="2364473"/>
            <a:ext cx="437726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●作り方</a:t>
            </a:r>
            <a:endParaRPr lang="en-US" altLang="ja-JP" sz="1400" dirty="0"/>
          </a:p>
          <a:p>
            <a:r>
              <a:rPr lang="ja-JP" altLang="en-US" sz="1200" dirty="0"/>
              <a:t>①</a:t>
            </a:r>
            <a:r>
              <a:rPr lang="ja-JP" altLang="en-US" sz="1200" dirty="0" smtClean="0"/>
              <a:t>全ての具材を食べやすい大きさに切る。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トマトは湯むきをすると</a:t>
            </a:r>
            <a:endParaRPr lang="en-US" altLang="ja-JP" sz="1200" dirty="0" smtClean="0"/>
          </a:p>
          <a:p>
            <a:r>
              <a:rPr lang="ja-JP" altLang="en-US" sz="1200" dirty="0" smtClean="0"/>
              <a:t>仕上がりが綺麗です。）</a:t>
            </a:r>
            <a:endParaRPr lang="en-US" altLang="ja-JP" sz="1200" dirty="0" smtClean="0"/>
          </a:p>
          <a:p>
            <a:r>
              <a:rPr lang="ja-JP" altLang="en-US" sz="1200" dirty="0" smtClean="0"/>
              <a:t>②鍋に油を入れ、玉</a:t>
            </a:r>
            <a:r>
              <a:rPr lang="ja-JP" altLang="en-US" sz="1200" dirty="0" err="1" smtClean="0"/>
              <a:t>ねぎ</a:t>
            </a:r>
            <a:r>
              <a:rPr lang="ja-JP" altLang="en-US" sz="1200" dirty="0" smtClean="0"/>
              <a:t>・</a:t>
            </a:r>
            <a:r>
              <a:rPr lang="ja-JP" altLang="en-US" sz="1200" dirty="0" err="1" smtClean="0"/>
              <a:t>鶏もも肉を</a:t>
            </a:r>
            <a:r>
              <a:rPr lang="ja-JP" altLang="en-US" sz="1200" dirty="0" smtClean="0"/>
              <a:t>炒める。玉ねぎがしんなりしたら、水を加え、残りの具材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トマト以外）を煮込む。</a:t>
            </a:r>
            <a:endParaRPr lang="en-US" altLang="ja-JP" sz="1200" dirty="0" smtClean="0"/>
          </a:p>
          <a:p>
            <a:r>
              <a:rPr lang="ja-JP" altLang="en-US" sz="1200" dirty="0" smtClean="0"/>
              <a:t>③沸騰したらアクを取り、煮込む。</a:t>
            </a:r>
            <a:endParaRPr lang="en-US" altLang="ja-JP" sz="1200" dirty="0" smtClean="0"/>
          </a:p>
          <a:p>
            <a:r>
              <a:rPr lang="ja-JP" altLang="en-US" sz="1200" dirty="0" smtClean="0"/>
              <a:t>④火を止め、ルウを溶かす。</a:t>
            </a:r>
            <a:endParaRPr lang="en-US" altLang="ja-JP" sz="1200" dirty="0" smtClean="0"/>
          </a:p>
          <a:p>
            <a:r>
              <a:rPr lang="ja-JP" altLang="en-US" sz="1200" dirty="0" smtClean="0"/>
              <a:t>⑤時々かき混ぜながら、さらに煮込み、仕上げにトマトを加え</a:t>
            </a:r>
            <a:r>
              <a:rPr lang="ja-JP" altLang="en-US" sz="1200" dirty="0"/>
              <a:t>る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endParaRPr lang="en-US" altLang="ja-JP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48100" y="1156623"/>
            <a:ext cx="44810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●材料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子ども</a:t>
            </a:r>
            <a:r>
              <a:rPr lang="en-US" altLang="ja-JP" sz="1400" dirty="0" smtClean="0"/>
              <a:t>5</a:t>
            </a:r>
            <a:r>
              <a:rPr lang="ja-JP" altLang="en-US" sz="1400" dirty="0"/>
              <a:t>人分</a:t>
            </a:r>
            <a:r>
              <a:rPr lang="en-US" altLang="ja-JP" sz="1400" dirty="0"/>
              <a:t>)</a:t>
            </a:r>
          </a:p>
          <a:p>
            <a:r>
              <a:rPr lang="ja-JP" altLang="en-US" sz="1200" dirty="0" smtClean="0"/>
              <a:t>・はるさめ　</a:t>
            </a:r>
            <a:r>
              <a:rPr lang="en-US" altLang="ja-JP" sz="1200" dirty="0" smtClean="0"/>
              <a:t>23g</a:t>
            </a:r>
            <a:r>
              <a:rPr lang="ja-JP" altLang="en-US" sz="1200" dirty="0" smtClean="0"/>
              <a:t>　・もやし　</a:t>
            </a:r>
            <a:r>
              <a:rPr lang="en-US" altLang="ja-JP" sz="1200" dirty="0" smtClean="0"/>
              <a:t>75g</a:t>
            </a:r>
            <a:r>
              <a:rPr lang="ja-JP" altLang="en-US" sz="1200" dirty="0" smtClean="0"/>
              <a:t>　・きゅうり　</a:t>
            </a:r>
            <a:r>
              <a:rPr lang="en-US" altLang="ja-JP" sz="1200" dirty="0" smtClean="0"/>
              <a:t>2/3</a:t>
            </a:r>
            <a:r>
              <a:rPr lang="ja-JP" altLang="en-US" sz="1200" dirty="0" smtClean="0"/>
              <a:t>本</a:t>
            </a:r>
            <a:r>
              <a:rPr lang="en-US" altLang="ja-JP" sz="1200" dirty="0" smtClean="0"/>
              <a:t>(60g)</a:t>
            </a:r>
          </a:p>
          <a:p>
            <a:r>
              <a:rPr lang="ja-JP" altLang="en-US" sz="1200" dirty="0" smtClean="0"/>
              <a:t>・かにかまぼこ　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本</a:t>
            </a:r>
            <a:r>
              <a:rPr lang="en-US" altLang="ja-JP" sz="1200" dirty="0" smtClean="0"/>
              <a:t>(40g)</a:t>
            </a:r>
            <a:r>
              <a:rPr lang="ja-JP" altLang="en-US" sz="1200" dirty="0" smtClean="0"/>
              <a:t>　・酢　大</a:t>
            </a:r>
            <a:r>
              <a:rPr lang="en-US" altLang="ja-JP" sz="1200" dirty="0" smtClean="0"/>
              <a:t>1/2(8g)</a:t>
            </a:r>
            <a:r>
              <a:rPr lang="ja-JP" altLang="en-US" sz="1200" dirty="0" smtClean="0"/>
              <a:t>　・しょうゆ　小</a:t>
            </a:r>
            <a:r>
              <a:rPr lang="en-US" altLang="ja-JP" sz="1200" dirty="0" smtClean="0"/>
              <a:t>2(12g)</a:t>
            </a:r>
          </a:p>
          <a:p>
            <a:r>
              <a:rPr lang="ja-JP" altLang="en-US" sz="1200" dirty="0" smtClean="0"/>
              <a:t>・砂糖　小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強</a:t>
            </a:r>
            <a:r>
              <a:rPr lang="en-US" altLang="ja-JP" sz="1200" dirty="0" smtClean="0"/>
              <a:t>(4g)</a:t>
            </a:r>
            <a:r>
              <a:rPr lang="ja-JP" altLang="en-US" sz="1200" dirty="0" smtClean="0"/>
              <a:t>　</a:t>
            </a:r>
            <a:r>
              <a:rPr lang="ja-JP" altLang="en-US" sz="1200" dirty="0" err="1" smtClean="0"/>
              <a:t>ごま</a:t>
            </a:r>
            <a:r>
              <a:rPr lang="ja-JP" altLang="en-US" sz="1200" dirty="0" smtClean="0"/>
              <a:t>油　適量　・ごま　適量</a:t>
            </a:r>
            <a:endParaRPr lang="en-US" altLang="ja-JP" sz="1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85725" y="1941630"/>
            <a:ext cx="440582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●作り方</a:t>
            </a:r>
            <a:endParaRPr lang="en-US" altLang="ja-JP" sz="1400" dirty="0"/>
          </a:p>
          <a:p>
            <a:r>
              <a:rPr lang="ja-JP" altLang="en-US" sz="1200" dirty="0" smtClean="0"/>
              <a:t>①もやしは食べやすい大きさに、きゅうりを千切りにする。</a:t>
            </a:r>
            <a:endParaRPr lang="en-US" altLang="ja-JP" sz="1200" dirty="0" smtClean="0"/>
          </a:p>
          <a:p>
            <a:r>
              <a:rPr lang="ja-JP" altLang="en-US" sz="1200" dirty="0" smtClean="0"/>
              <a:t>②①のもやし、はるさめをそれぞれ茹でる。</a:t>
            </a:r>
            <a:endParaRPr lang="en-US" altLang="ja-JP" sz="1200" dirty="0" smtClean="0"/>
          </a:p>
          <a:p>
            <a:r>
              <a:rPr lang="ja-JP" altLang="en-US" sz="1200" dirty="0" smtClean="0"/>
              <a:t>③ボウルに②、かにかまぼこ、千切りにしたきゅうり、調味料を</a:t>
            </a:r>
            <a:r>
              <a:rPr lang="ja-JP" altLang="en-US" sz="1200" dirty="0" smtClean="0"/>
              <a:t>合わせ味</a:t>
            </a:r>
            <a:r>
              <a:rPr lang="ja-JP" altLang="en-US" sz="1200" dirty="0" smtClean="0"/>
              <a:t>を調える。</a:t>
            </a:r>
            <a:endParaRPr lang="en-US" altLang="ja-JP" sz="12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5531" y="710023"/>
            <a:ext cx="1600021" cy="408623"/>
          </a:xfrm>
          <a:prstGeom prst="roundRect">
            <a:avLst/>
          </a:prstGeom>
          <a:solidFill>
            <a:srgbClr val="78B03D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夏野菜カレー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691971" y="833094"/>
            <a:ext cx="4344525" cy="224328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95978" y="710023"/>
            <a:ext cx="1241135" cy="408623"/>
          </a:xfrm>
          <a:prstGeom prst="roundRect">
            <a:avLst/>
          </a:prstGeom>
          <a:solidFill>
            <a:srgbClr val="78B03D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伴三絲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" name="Picture 10" descr="野菜の背景 Stock イラスト | Adobe 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3535" b="99645" l="3900" r="100000">
                        <a14:foregroundMark x1="8100" y1="87389" x2="8100" y2="87389"/>
                        <a14:foregroundMark x1="27000" y1="92540" x2="27000" y2="92540"/>
                        <a14:foregroundMark x1="32700" y1="92185" x2="32700" y2="92185"/>
                        <a14:foregroundMark x1="33600" y1="90053" x2="33600" y2="90053"/>
                        <a14:foregroundMark x1="34600" y1="87922" x2="34600" y2="87922"/>
                        <a14:foregroundMark x1="37200" y1="88810" x2="37200" y2="88810"/>
                        <a14:foregroundMark x1="36600" y1="94671" x2="36600" y2="94671"/>
                        <a14:foregroundMark x1="33800" y1="95560" x2="33800" y2="95560"/>
                        <a14:foregroundMark x1="32100" y1="95737" x2="32100" y2="95737"/>
                        <a14:foregroundMark x1="33300" y1="95382" x2="33300" y2="95382"/>
                        <a14:foregroundMark x1="49600" y1="97869" x2="49600" y2="97869"/>
                        <a14:foregroundMark x1="76400" y1="98401" x2="76400" y2="98401"/>
                        <a14:foregroundMark x1="97600" y1="84547" x2="97600" y2="84547"/>
                        <a14:backgroundMark x1="18300" y1="78686" x2="18300" y2="78686"/>
                        <a14:backgroundMark x1="21300" y1="77975" x2="21300" y2="77975"/>
                        <a14:backgroundMark x1="21300" y1="77975" x2="21300" y2="77975"/>
                        <a14:backgroundMark x1="21800" y1="77975" x2="21800" y2="77975"/>
                        <a14:backgroundMark x1="22400" y1="78330" x2="22400" y2="78330"/>
                        <a14:backgroundMark x1="25000" y1="79751" x2="25000" y2="79751"/>
                        <a14:backgroundMark x1="25000" y1="79751" x2="25000" y2="79751"/>
                        <a14:backgroundMark x1="28800" y1="81350" x2="28800" y2="81350"/>
                        <a14:backgroundMark x1="30000" y1="81528" x2="30000" y2="81528"/>
                        <a14:backgroundMark x1="30100" y1="81528" x2="30700" y2="81705"/>
                        <a14:backgroundMark x1="32700" y1="81883" x2="32700" y2="81883"/>
                        <a14:backgroundMark x1="33000" y1="81883" x2="34500" y2="81350"/>
                        <a14:backgroundMark x1="35700" y1="80817" x2="37400" y2="80107"/>
                        <a14:backgroundMark x1="41200" y1="79218" x2="41200" y2="79218"/>
                        <a14:backgroundMark x1="43200" y1="79041" x2="43800" y2="78686"/>
                        <a14:backgroundMark x1="44300" y1="78330" x2="41900" y2="85790"/>
                        <a14:backgroundMark x1="13900" y1="80107" x2="45600" y2="85258"/>
                        <a14:backgroundMark x1="47000" y1="82238" x2="52500" y2="781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31" t="74214"/>
          <a:stretch/>
        </p:blipFill>
        <p:spPr bwMode="auto">
          <a:xfrm>
            <a:off x="2977" y="5529585"/>
            <a:ext cx="9141023" cy="13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角丸四角形 11"/>
          <p:cNvSpPr/>
          <p:nvPr/>
        </p:nvSpPr>
        <p:spPr>
          <a:xfrm>
            <a:off x="80508" y="4334242"/>
            <a:ext cx="4543736" cy="219110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5669" y="4164179"/>
            <a:ext cx="2767256" cy="408623"/>
          </a:xfrm>
          <a:prstGeom prst="roundRect">
            <a:avLst/>
          </a:prstGeom>
          <a:solidFill>
            <a:srgbClr val="78B03D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枝豆とチーズの蒸しパン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657" y="4580026"/>
            <a:ext cx="45790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●材料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子ども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人分</a:t>
            </a:r>
            <a:r>
              <a:rPr lang="en-US" altLang="ja-JP" sz="1400" dirty="0" smtClean="0"/>
              <a:t>)</a:t>
            </a:r>
            <a:endParaRPr lang="en-US" altLang="ja-JP" sz="1400" dirty="0"/>
          </a:p>
          <a:p>
            <a:r>
              <a:rPr lang="ja-JP" altLang="en-US" sz="1200" dirty="0" smtClean="0"/>
              <a:t>・小麦粉　</a:t>
            </a:r>
            <a:r>
              <a:rPr lang="en-US" altLang="ja-JP" sz="1200" dirty="0" smtClean="0"/>
              <a:t>100g</a:t>
            </a:r>
            <a:r>
              <a:rPr lang="ja-JP" altLang="en-US" sz="1200" dirty="0" smtClean="0"/>
              <a:t>　・ﾍﾞｰｷﾝｸﾞパウダー　小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　・ピザ用チーズ　</a:t>
            </a:r>
            <a:r>
              <a:rPr lang="en-US" altLang="ja-JP" sz="1200" dirty="0" smtClean="0"/>
              <a:t>15g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r>
              <a:rPr lang="ja-JP" altLang="en-US" sz="1200" dirty="0" smtClean="0"/>
              <a:t>・卵　中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個　・牛乳　</a:t>
            </a:r>
            <a:r>
              <a:rPr lang="en-US" altLang="ja-JP" sz="1200" dirty="0" smtClean="0"/>
              <a:t>63g</a:t>
            </a:r>
            <a:r>
              <a:rPr lang="ja-JP" altLang="en-US" sz="1200" dirty="0" smtClean="0"/>
              <a:t>　・砂糖　</a:t>
            </a:r>
            <a:r>
              <a:rPr lang="en-US" altLang="ja-JP" sz="1200" dirty="0" smtClean="0"/>
              <a:t>30g</a:t>
            </a:r>
            <a:r>
              <a:rPr lang="ja-JP" altLang="en-US" sz="1200" dirty="0" smtClean="0"/>
              <a:t>　・バター　</a:t>
            </a:r>
            <a:r>
              <a:rPr lang="en-US" altLang="ja-JP" sz="1200" dirty="0" smtClean="0"/>
              <a:t>20g</a:t>
            </a:r>
            <a:r>
              <a:rPr lang="ja-JP" altLang="en-US" sz="1200" dirty="0" smtClean="0"/>
              <a:t>　・むき枝豆　</a:t>
            </a:r>
            <a:r>
              <a:rPr lang="en-US" altLang="ja-JP" sz="1200" dirty="0" smtClean="0"/>
              <a:t>50g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9592" y="5202376"/>
            <a:ext cx="451653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●作り方</a:t>
            </a:r>
            <a:endParaRPr lang="en-US" altLang="ja-JP" sz="1400" dirty="0"/>
          </a:p>
          <a:p>
            <a:r>
              <a:rPr lang="ja-JP" altLang="en-US" sz="1200" dirty="0" smtClean="0"/>
              <a:t>①小麦粉、ﾍﾞｰｷﾝｸﾞﾊﾟｳﾀﾞｰ、砂糖をふるう。卵をわりほぐし、牛乳と混ぜ合わせる。バターはレンチンし溶かしておく。</a:t>
            </a:r>
            <a:endParaRPr lang="en-US" altLang="ja-JP" sz="1200" dirty="0" smtClean="0"/>
          </a:p>
          <a:p>
            <a:r>
              <a:rPr lang="ja-JP" altLang="en-US" sz="1200" dirty="0" smtClean="0"/>
              <a:t>②ボウルに小麦粉、ﾍﾞｰｷﾝｸﾞﾊﾟｳﾀﾞｰ、砂糖、卵、牛乳を入れ、混ぜる。</a:t>
            </a:r>
            <a:endParaRPr lang="en-US" altLang="ja-JP" sz="1200" dirty="0" smtClean="0"/>
          </a:p>
          <a:p>
            <a:r>
              <a:rPr lang="ja-JP" altLang="en-US" sz="1200" dirty="0" smtClean="0"/>
              <a:t>③②に溶かしバターを加え、さらに混ぜる。</a:t>
            </a:r>
            <a:endParaRPr lang="en-US" altLang="ja-JP" sz="1200" dirty="0" smtClean="0"/>
          </a:p>
          <a:p>
            <a:r>
              <a:rPr lang="ja-JP" altLang="en-US" sz="1200" dirty="0" smtClean="0"/>
              <a:t>④③をカップに入れ、蒸し器で</a:t>
            </a:r>
            <a:r>
              <a:rPr lang="en-US" altLang="ja-JP" sz="1200" dirty="0" smtClean="0"/>
              <a:t>15</a:t>
            </a:r>
            <a:r>
              <a:rPr lang="ja-JP" altLang="en-US" sz="1200" dirty="0" smtClean="0"/>
              <a:t>分ほど蒸す。</a:t>
            </a:r>
            <a:endParaRPr lang="en-US" altLang="ja-JP" sz="1200" dirty="0" smtClean="0"/>
          </a:p>
          <a:p>
            <a:endParaRPr lang="en-US" altLang="ja-JP" sz="1200" dirty="0"/>
          </a:p>
        </p:txBody>
      </p:sp>
      <p:pic>
        <p:nvPicPr>
          <p:cNvPr id="1028" name="Picture 4" descr="http://www.wanpug.com/illust/illust500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888" y="57299"/>
            <a:ext cx="698729" cy="153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wanpug.com/illust/illust50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34" y="3920657"/>
            <a:ext cx="1147737" cy="103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965" y="3149272"/>
            <a:ext cx="3364474" cy="25233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http://www.wanpug.com/illust/illust4998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586" y="443246"/>
            <a:ext cx="1082165" cy="91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wanpug.com/illust/illust492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37248" y="2916990"/>
            <a:ext cx="664561" cy="177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6" t="5396" r="10779"/>
          <a:stretch/>
        </p:blipFill>
        <p:spPr>
          <a:xfrm>
            <a:off x="4528531" y="5330028"/>
            <a:ext cx="1245210" cy="1160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459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2967</TotalTime>
  <Words>450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HGS創英角ﾎﾟｯﾌﾟ体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長野保育所 保育士</dc:creator>
  <cp:lastModifiedBy>長野保育所 保育士</cp:lastModifiedBy>
  <cp:revision>257</cp:revision>
  <cp:lastPrinted>2023-02-06T06:09:50Z</cp:lastPrinted>
  <dcterms:created xsi:type="dcterms:W3CDTF">2020-07-10T07:41:09Z</dcterms:created>
  <dcterms:modified xsi:type="dcterms:W3CDTF">2023-07-08T06:14:54Z</dcterms:modified>
</cp:coreProperties>
</file>