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6" r:id="rId2"/>
    <p:sldMasterId id="2147483701" r:id="rId3"/>
  </p:sldMasterIdLst>
  <p:notesMasterIdLst>
    <p:notesMasterId r:id="rId2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12192000" cy="6858000"/>
  <p:notesSz cx="6858000" cy="9144000"/>
  <p:embeddedFontLst>
    <p:embeddedFont>
      <p:font typeface="M PLUS 1p" panose="020B0600070205080204" charset="-128"/>
      <p:regular r:id="rId29"/>
      <p:bold r:id="rId30"/>
    </p:embeddedFont>
    <p:embeddedFont>
      <p:font typeface="Meiryo" panose="020B0604030504040204" pitchFamily="50" charset="-128"/>
      <p:regular r:id="rId31"/>
      <p:bold r:id="rId32"/>
      <p:italic r:id="rId33"/>
      <p:boldItalic r:id="rId34"/>
    </p:embeddedFont>
    <p:embeddedFont>
      <p:font typeface="Noto Sans JP" panose="020B0200000000000000" pitchFamily="50" charset="-128"/>
      <p:regular r:id="rId35"/>
      <p:bold r:id="rId36"/>
    </p:embeddedFont>
    <p:embeddedFont>
      <p:font typeface="Noto Sans Symbols" panose="020B0600070205080204" charset="0"/>
      <p:regular r:id="rId37"/>
      <p:bold r:id="rId38"/>
    </p:embeddedFont>
    <p:embeddedFont>
      <p:font typeface="Proxima Nova" panose="020B0600070205080204" charset="0"/>
      <p:regular r:id="rId39"/>
      <p:bold r:id="rId40"/>
      <p:italic r:id="rId41"/>
      <p:boldItalic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kO0Rh5AR7lYz0WYsF5m/f/cpb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47" autoAdjust="0"/>
  </p:normalViewPr>
  <p:slideViewPr>
    <p:cSldViewPr snapToGrid="0">
      <p:cViewPr varScale="1">
        <p:scale>
          <a:sx n="59" d="100"/>
          <a:sy n="59" d="100"/>
        </p:scale>
        <p:origin x="56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1.fntdata"/><Relationship Id="rId21" Type="http://schemas.openxmlformats.org/officeDocument/2006/relationships/slide" Target="slides/slide18.xml"/><Relationship Id="rId34" Type="http://schemas.openxmlformats.org/officeDocument/2006/relationships/font" Target="fonts/font6.fntdata"/><Relationship Id="rId42" Type="http://schemas.openxmlformats.org/officeDocument/2006/relationships/font" Target="fonts/font14.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1.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7.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ec7108ba4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8" name="Google Shape;418;g3ec7108ba4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1" name="Google Shape;52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e7e6191f8e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9" name="Google Shape;529;g3e7e6191f8e_0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e7e6191f8e_0_3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4" name="Google Shape;544;g3e7e6191f8e_0_3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1" name="Google Shape;56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e7e6191f8e_0_1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8" name="Google Shape;568;g3e7e6191f8e_0_1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e7e6191f8e_0_5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8" name="Google Shape;578;g3e7e6191f8e_0_5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e7e6191f8e_0_5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9" name="Google Shape;589;g3e7e6191f8e_0_5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9e0ff4e7c0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0" name="Google Shape;600;g39e0ff4e7c0_0_1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400"/>
              </a:spcBef>
              <a:spcAft>
                <a:spcPts val="400"/>
              </a:spcAft>
              <a:buClr>
                <a:schemeClr val="dk1"/>
              </a:buClr>
              <a:buSzPts val="1100"/>
              <a:buFont typeface="Arial"/>
              <a:buNone/>
            </a:pPr>
            <a:endParaRPr sz="1000">
              <a:solidFill>
                <a:srgbClr val="434343"/>
              </a:solidFill>
              <a:latin typeface="Roboto"/>
              <a:ea typeface="Roboto"/>
              <a:cs typeface="Roboto"/>
              <a:sym typeface="Robo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9e0ff4e7c0_0_4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6" name="Google Shape;606;g39e0ff4e7c0_0_4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9e0ff4e7c0_0_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5" name="Google Shape;615;g39e0ff4e7c0_0_6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e7e6191f8e_0_1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4" name="Google Shape;424;g3e7e6191f8e_0_16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e7e6191f8e_0_3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5" name="Google Shape;655;g3e7e6191f8e_0_32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e7e6191f8e_0_1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0" name="Google Shape;670;g3e7e6191f8e_0_15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3e7e6191f8e_0_36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5" name="Google Shape;685;g3e7e6191f8e_0_36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3e7e6191f8e_0_29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8" name="Google Shape;708;g3e7e6191f8e_0_29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7" name="Google Shape;717;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e7e6191f8e_0_2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6" name="Google Shape;436;g3e7e6191f8e_0_23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e7e6191f8e_0_2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g3e7e6191f8e_0_20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75aceb8943_0_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6" name="Google Shape;476;g375aceb8943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6" name="Google Shape;48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6" name="Google Shape;49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3" name="Google Shape;50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4" name="Google Shape;51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本文スライド 1 1">
  <p:cSld name="1_本文スライド">
    <p:spTree>
      <p:nvGrpSpPr>
        <p:cNvPr id="1" name="Shape 11"/>
        <p:cNvGrpSpPr/>
        <p:nvPr/>
      </p:nvGrpSpPr>
      <p:grpSpPr>
        <a:xfrm>
          <a:off x="0" y="0"/>
          <a:ext cx="0" cy="0"/>
          <a:chOff x="0" y="0"/>
          <a:chExt cx="0" cy="0"/>
        </a:xfrm>
      </p:grpSpPr>
      <p:sp>
        <p:nvSpPr>
          <p:cNvPr id="12" name="Google Shape;12;g39ed56aacce_0_155"/>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13" name="Google Shape;13;g39ed56aacce_0_155"/>
          <p:cNvSpPr txBox="1">
            <a:spLocks noGrp="1"/>
          </p:cNvSpPr>
          <p:nvPr>
            <p:ph type="sldNum" idx="12"/>
          </p:nvPr>
        </p:nvSpPr>
        <p:spPr>
          <a:xfrm>
            <a:off x="11409045" y="6333134"/>
            <a:ext cx="731700" cy="5247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7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sp>
        <p:nvSpPr>
          <p:cNvPr id="55" name="Google Shape;55;p44"/>
          <p:cNvSpPr txBox="1">
            <a:spLocks noGrp="1"/>
          </p:cNvSpPr>
          <p:nvPr>
            <p:ph type="title"/>
          </p:nvPr>
        </p:nvSpPr>
        <p:spPr>
          <a:xfrm>
            <a:off x="963084" y="4406901"/>
            <a:ext cx="103632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body" idx="1"/>
          </p:nvPr>
        </p:nvSpPr>
        <p:spPr>
          <a:xfrm>
            <a:off x="963084" y="2906713"/>
            <a:ext cx="10363200" cy="1500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57" name="Google Shape;57;p44"/>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4"/>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4"/>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6"/>
          <p:cNvSpPr txBox="1">
            <a:spLocks noGrp="1"/>
          </p:cNvSpPr>
          <p:nvPr>
            <p:ph type="body" idx="1"/>
          </p:nvPr>
        </p:nvSpPr>
        <p:spPr>
          <a:xfrm>
            <a:off x="609600" y="1535113"/>
            <a:ext cx="53868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63" name="Google Shape;63;p46"/>
          <p:cNvSpPr txBox="1">
            <a:spLocks noGrp="1"/>
          </p:cNvSpPr>
          <p:nvPr>
            <p:ph type="body" idx="2"/>
          </p:nvPr>
        </p:nvSpPr>
        <p:spPr>
          <a:xfrm>
            <a:off x="609600" y="2174875"/>
            <a:ext cx="53868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64" name="Google Shape;64;p46"/>
          <p:cNvSpPr txBox="1">
            <a:spLocks noGrp="1"/>
          </p:cNvSpPr>
          <p:nvPr>
            <p:ph type="body" idx="3"/>
          </p:nvPr>
        </p:nvSpPr>
        <p:spPr>
          <a:xfrm>
            <a:off x="6193368" y="1535113"/>
            <a:ext cx="53889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65" name="Google Shape;65;p46"/>
          <p:cNvSpPr txBox="1">
            <a:spLocks noGrp="1"/>
          </p:cNvSpPr>
          <p:nvPr>
            <p:ph type="body" idx="4"/>
          </p:nvPr>
        </p:nvSpPr>
        <p:spPr>
          <a:xfrm>
            <a:off x="6193368" y="2174875"/>
            <a:ext cx="53889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66" name="Google Shape;66;p46"/>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6"/>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6"/>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7"/>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47"/>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47"/>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4"/>
        <p:cNvGrpSpPr/>
        <p:nvPr/>
      </p:nvGrpSpPr>
      <p:grpSpPr>
        <a:xfrm>
          <a:off x="0" y="0"/>
          <a:ext cx="0" cy="0"/>
          <a:chOff x="0" y="0"/>
          <a:chExt cx="0" cy="0"/>
        </a:xfrm>
      </p:grpSpPr>
      <p:sp>
        <p:nvSpPr>
          <p:cNvPr id="75" name="Google Shape;75;p49"/>
          <p:cNvSpPr txBox="1">
            <a:spLocks noGrp="1"/>
          </p:cNvSpPr>
          <p:nvPr>
            <p:ph type="title"/>
          </p:nvPr>
        </p:nvSpPr>
        <p:spPr>
          <a:xfrm>
            <a:off x="609601" y="273050"/>
            <a:ext cx="4011000" cy="1162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9"/>
          <p:cNvSpPr txBox="1">
            <a:spLocks noGrp="1"/>
          </p:cNvSpPr>
          <p:nvPr>
            <p:ph type="body" idx="1"/>
          </p:nvPr>
        </p:nvSpPr>
        <p:spPr>
          <a:xfrm>
            <a:off x="4766733" y="273051"/>
            <a:ext cx="6815700" cy="5853000"/>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77" name="Google Shape;77;p49"/>
          <p:cNvSpPr txBox="1">
            <a:spLocks noGrp="1"/>
          </p:cNvSpPr>
          <p:nvPr>
            <p:ph type="body" idx="2"/>
          </p:nvPr>
        </p:nvSpPr>
        <p:spPr>
          <a:xfrm>
            <a:off x="609601" y="1435101"/>
            <a:ext cx="4011000" cy="46911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78" name="Google Shape;78;p49"/>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9"/>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9"/>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1"/>
        <p:cNvGrpSpPr/>
        <p:nvPr/>
      </p:nvGrpSpPr>
      <p:grpSpPr>
        <a:xfrm>
          <a:off x="0" y="0"/>
          <a:ext cx="0" cy="0"/>
          <a:chOff x="0" y="0"/>
          <a:chExt cx="0" cy="0"/>
        </a:xfrm>
      </p:grpSpPr>
      <p:sp>
        <p:nvSpPr>
          <p:cNvPr id="82" name="Google Shape;82;p50"/>
          <p:cNvSpPr txBox="1">
            <a:spLocks noGrp="1"/>
          </p:cNvSpPr>
          <p:nvPr>
            <p:ph type="title"/>
          </p:nvPr>
        </p:nvSpPr>
        <p:spPr>
          <a:xfrm>
            <a:off x="2389717" y="4800600"/>
            <a:ext cx="7315200" cy="566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50"/>
          <p:cNvSpPr>
            <a:spLocks noGrp="1"/>
          </p:cNvSpPr>
          <p:nvPr>
            <p:ph type="pic" idx="2"/>
          </p:nvPr>
        </p:nvSpPr>
        <p:spPr>
          <a:xfrm>
            <a:off x="2389717" y="612775"/>
            <a:ext cx="7315200" cy="4114800"/>
          </a:xfrm>
          <a:prstGeom prst="rect">
            <a:avLst/>
          </a:prstGeom>
          <a:noFill/>
          <a:ln>
            <a:noFill/>
          </a:ln>
        </p:spPr>
      </p:sp>
      <p:sp>
        <p:nvSpPr>
          <p:cNvPr id="84" name="Google Shape;84;p50"/>
          <p:cNvSpPr txBox="1">
            <a:spLocks noGrp="1"/>
          </p:cNvSpPr>
          <p:nvPr>
            <p:ph type="body" idx="1"/>
          </p:nvPr>
        </p:nvSpPr>
        <p:spPr>
          <a:xfrm>
            <a:off x="2389717" y="5367338"/>
            <a:ext cx="7315200" cy="8049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85" name="Google Shape;85;p50"/>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50"/>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50"/>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8"/>
        <p:cNvGrpSpPr/>
        <p:nvPr/>
      </p:nvGrpSpPr>
      <p:grpSpPr>
        <a:xfrm>
          <a:off x="0" y="0"/>
          <a:ext cx="0" cy="0"/>
          <a:chOff x="0" y="0"/>
          <a:chExt cx="0" cy="0"/>
        </a:xfrm>
      </p:grpSpPr>
      <p:sp>
        <p:nvSpPr>
          <p:cNvPr id="89" name="Google Shape;89;p5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1"/>
          <p:cNvSpPr txBox="1">
            <a:spLocks noGrp="1"/>
          </p:cNvSpPr>
          <p:nvPr>
            <p:ph type="body" idx="1"/>
          </p:nvPr>
        </p:nvSpPr>
        <p:spPr>
          <a:xfrm rot="5400000">
            <a:off x="3832951" y="-1623150"/>
            <a:ext cx="4526100" cy="10972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1" name="Google Shape;91;p51"/>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51"/>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51"/>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4"/>
        <p:cNvGrpSpPr/>
        <p:nvPr/>
      </p:nvGrpSpPr>
      <p:grpSpPr>
        <a:xfrm>
          <a:off x="0" y="0"/>
          <a:ext cx="0" cy="0"/>
          <a:chOff x="0" y="0"/>
          <a:chExt cx="0" cy="0"/>
        </a:xfrm>
      </p:grpSpPr>
      <p:sp>
        <p:nvSpPr>
          <p:cNvPr id="95" name="Google Shape;95;p52"/>
          <p:cNvSpPr txBox="1">
            <a:spLocks noGrp="1"/>
          </p:cNvSpPr>
          <p:nvPr>
            <p:ph type="title"/>
          </p:nvPr>
        </p:nvSpPr>
        <p:spPr>
          <a:xfrm rot="5400000">
            <a:off x="7285051" y="1828790"/>
            <a:ext cx="5851500" cy="2743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52"/>
          <p:cNvSpPr txBox="1">
            <a:spLocks noGrp="1"/>
          </p:cNvSpPr>
          <p:nvPr>
            <p:ph type="body" idx="1"/>
          </p:nvPr>
        </p:nvSpPr>
        <p:spPr>
          <a:xfrm rot="5400000">
            <a:off x="1697001" y="-812861"/>
            <a:ext cx="5851500" cy="80265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7" name="Google Shape;97;p52"/>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52"/>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52"/>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本文スライド 2">
  <p:cSld name="TITLE_AND_BODY_2">
    <p:spTree>
      <p:nvGrpSpPr>
        <p:cNvPr id="1" name="Shape 100"/>
        <p:cNvGrpSpPr/>
        <p:nvPr/>
      </p:nvGrpSpPr>
      <p:grpSpPr>
        <a:xfrm>
          <a:off x="0" y="0"/>
          <a:ext cx="0" cy="0"/>
          <a:chOff x="0" y="0"/>
          <a:chExt cx="0" cy="0"/>
        </a:xfrm>
      </p:grpSpPr>
      <p:sp>
        <p:nvSpPr>
          <p:cNvPr id="101" name="Google Shape;101;g3e7e6191f8e_0_1860"/>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g3e7e6191f8e_0_1860"/>
          <p:cNvSpPr txBox="1">
            <a:spLocks noGrp="1"/>
          </p:cNvSpPr>
          <p:nvPr>
            <p:ph type="title"/>
          </p:nvPr>
        </p:nvSpPr>
        <p:spPr>
          <a:xfrm>
            <a:off x="415600" y="222033"/>
            <a:ext cx="11360700" cy="763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3" name="Google Shape;103;g3e7e6191f8e_0_1860"/>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104" name="Google Shape;104;g3e7e6191f8e_0_186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基本">
  <p:cSld name="TITLE_AND_BODY_1">
    <p:spTree>
      <p:nvGrpSpPr>
        <p:cNvPr id="1" name="Shape 109"/>
        <p:cNvGrpSpPr/>
        <p:nvPr/>
      </p:nvGrpSpPr>
      <p:grpSpPr>
        <a:xfrm>
          <a:off x="0" y="0"/>
          <a:ext cx="0" cy="0"/>
          <a:chOff x="0" y="0"/>
          <a:chExt cx="0" cy="0"/>
        </a:xfrm>
      </p:grpSpPr>
      <p:sp>
        <p:nvSpPr>
          <p:cNvPr id="110" name="Google Shape;110;g3e7e6191f8e_0_3678"/>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111" name="Google Shape;111;g3e7e6191f8e_0_3678"/>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112" name="Google Shape;112;g3e7e6191f8e_0_36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
        <p:nvSpPr>
          <p:cNvPr id="113" name="Google Shape;113;g3e7e6191f8e_0_3678"/>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4"/>
        <p:cNvGrpSpPr/>
        <p:nvPr/>
      </p:nvGrpSpPr>
      <p:grpSpPr>
        <a:xfrm>
          <a:off x="0" y="0"/>
          <a:ext cx="0" cy="0"/>
          <a:chOff x="0" y="0"/>
          <a:chExt cx="0" cy="0"/>
        </a:xfrm>
      </p:grpSpPr>
      <p:sp>
        <p:nvSpPr>
          <p:cNvPr id="115" name="Google Shape;115;g3e7e6191f8e_0_3634"/>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16" name="Google Shape;116;g3e7e6191f8e_0_3634"/>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17" name="Google Shape;117;g3e7e6191f8e_0_363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基本">
  <p:cSld name="TITLE_AND_BODY_1">
    <p:spTree>
      <p:nvGrpSpPr>
        <p:cNvPr id="1" name="Shape 14"/>
        <p:cNvGrpSpPr/>
        <p:nvPr/>
      </p:nvGrpSpPr>
      <p:grpSpPr>
        <a:xfrm>
          <a:off x="0" y="0"/>
          <a:ext cx="0" cy="0"/>
          <a:chOff x="0" y="0"/>
          <a:chExt cx="0" cy="0"/>
        </a:xfrm>
      </p:grpSpPr>
      <p:sp>
        <p:nvSpPr>
          <p:cNvPr id="15" name="Google Shape;15;g39e0ff4e7c0_0_309"/>
          <p:cNvSpPr txBox="1">
            <a:spLocks noGrp="1"/>
          </p:cNvSpPr>
          <p:nvPr>
            <p:ph type="title"/>
          </p:nvPr>
        </p:nvSpPr>
        <p:spPr>
          <a:xfrm>
            <a:off x="415600" y="222033"/>
            <a:ext cx="11360700" cy="763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 name="Google Shape;16;g39e0ff4e7c0_0_309"/>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17" name="Google Shape;17;g39e0ff4e7c0_0_30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
        <p:nvSpPr>
          <p:cNvPr id="18" name="Google Shape;18;g39e0ff4e7c0_0_30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8"/>
        <p:cNvGrpSpPr/>
        <p:nvPr/>
      </p:nvGrpSpPr>
      <p:grpSpPr>
        <a:xfrm>
          <a:off x="0" y="0"/>
          <a:ext cx="0" cy="0"/>
          <a:chOff x="0" y="0"/>
          <a:chExt cx="0" cy="0"/>
        </a:xfrm>
      </p:grpSpPr>
      <p:sp>
        <p:nvSpPr>
          <p:cNvPr id="119" name="Google Shape;119;g3e7e6191f8e_0_3638"/>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20" name="Google Shape;120;g3e7e6191f8e_0_363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1"/>
        <p:cNvGrpSpPr/>
        <p:nvPr/>
      </p:nvGrpSpPr>
      <p:grpSpPr>
        <a:xfrm>
          <a:off x="0" y="0"/>
          <a:ext cx="0" cy="0"/>
          <a:chOff x="0" y="0"/>
          <a:chExt cx="0" cy="0"/>
        </a:xfrm>
      </p:grpSpPr>
      <p:sp>
        <p:nvSpPr>
          <p:cNvPr id="122" name="Google Shape;122;g3e7e6191f8e_0_364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23" name="Google Shape;123;g3e7e6191f8e_0_364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24" name="Google Shape;124;g3e7e6191f8e_0_364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5"/>
        <p:cNvGrpSpPr/>
        <p:nvPr/>
      </p:nvGrpSpPr>
      <p:grpSpPr>
        <a:xfrm>
          <a:off x="0" y="0"/>
          <a:ext cx="0" cy="0"/>
          <a:chOff x="0" y="0"/>
          <a:chExt cx="0" cy="0"/>
        </a:xfrm>
      </p:grpSpPr>
      <p:sp>
        <p:nvSpPr>
          <p:cNvPr id="126" name="Google Shape;126;g3e7e6191f8e_0_364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27" name="Google Shape;127;g3e7e6191f8e_0_364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28" name="Google Shape;128;g3e7e6191f8e_0_364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29" name="Google Shape;129;g3e7e6191f8e_0_364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0"/>
        <p:cNvGrpSpPr/>
        <p:nvPr/>
      </p:nvGrpSpPr>
      <p:grpSpPr>
        <a:xfrm>
          <a:off x="0" y="0"/>
          <a:ext cx="0" cy="0"/>
          <a:chOff x="0" y="0"/>
          <a:chExt cx="0" cy="0"/>
        </a:xfrm>
      </p:grpSpPr>
      <p:sp>
        <p:nvSpPr>
          <p:cNvPr id="131" name="Google Shape;131;g3e7e6191f8e_0_365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32" name="Google Shape;132;g3e7e6191f8e_0_365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3"/>
        <p:cNvGrpSpPr/>
        <p:nvPr/>
      </p:nvGrpSpPr>
      <p:grpSpPr>
        <a:xfrm>
          <a:off x="0" y="0"/>
          <a:ext cx="0" cy="0"/>
          <a:chOff x="0" y="0"/>
          <a:chExt cx="0" cy="0"/>
        </a:xfrm>
      </p:grpSpPr>
      <p:sp>
        <p:nvSpPr>
          <p:cNvPr id="134" name="Google Shape;134;g3e7e6191f8e_0_3653"/>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135" name="Google Shape;135;g3e7e6191f8e_0_3653"/>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36" name="Google Shape;136;g3e7e6191f8e_0_365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7"/>
        <p:cNvGrpSpPr/>
        <p:nvPr/>
      </p:nvGrpSpPr>
      <p:grpSpPr>
        <a:xfrm>
          <a:off x="0" y="0"/>
          <a:ext cx="0" cy="0"/>
          <a:chOff x="0" y="0"/>
          <a:chExt cx="0" cy="0"/>
        </a:xfrm>
      </p:grpSpPr>
      <p:sp>
        <p:nvSpPr>
          <p:cNvPr id="138" name="Google Shape;138;g3e7e6191f8e_0_3657"/>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139" name="Google Shape;139;g3e7e6191f8e_0_365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0"/>
        <p:cNvGrpSpPr/>
        <p:nvPr/>
      </p:nvGrpSpPr>
      <p:grpSpPr>
        <a:xfrm>
          <a:off x="0" y="0"/>
          <a:ext cx="0" cy="0"/>
          <a:chOff x="0" y="0"/>
          <a:chExt cx="0" cy="0"/>
        </a:xfrm>
      </p:grpSpPr>
      <p:sp>
        <p:nvSpPr>
          <p:cNvPr id="141" name="Google Shape;141;g3e7e6191f8e_0_3660"/>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g3e7e6191f8e_0_3660"/>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43" name="Google Shape;143;g3e7e6191f8e_0_3660"/>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4" name="Google Shape;144;g3e7e6191f8e_0_3660"/>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45" name="Google Shape;145;g3e7e6191f8e_0_366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6"/>
        <p:cNvGrpSpPr/>
        <p:nvPr/>
      </p:nvGrpSpPr>
      <p:grpSpPr>
        <a:xfrm>
          <a:off x="0" y="0"/>
          <a:ext cx="0" cy="0"/>
          <a:chOff x="0" y="0"/>
          <a:chExt cx="0" cy="0"/>
        </a:xfrm>
      </p:grpSpPr>
      <p:sp>
        <p:nvSpPr>
          <p:cNvPr id="147" name="Google Shape;147;g3e7e6191f8e_0_3666"/>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148" name="Google Shape;148;g3e7e6191f8e_0_366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9"/>
        <p:cNvGrpSpPr/>
        <p:nvPr/>
      </p:nvGrpSpPr>
      <p:grpSpPr>
        <a:xfrm>
          <a:off x="0" y="0"/>
          <a:ext cx="0" cy="0"/>
          <a:chOff x="0" y="0"/>
          <a:chExt cx="0" cy="0"/>
        </a:xfrm>
      </p:grpSpPr>
      <p:sp>
        <p:nvSpPr>
          <p:cNvPr id="150" name="Google Shape;150;g3e7e6191f8e_0_3669"/>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151" name="Google Shape;151;g3e7e6191f8e_0_3669"/>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152" name="Google Shape;152;g3e7e6191f8e_0_366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3"/>
        <p:cNvGrpSpPr/>
        <p:nvPr/>
      </p:nvGrpSpPr>
      <p:grpSpPr>
        <a:xfrm>
          <a:off x="0" y="0"/>
          <a:ext cx="0" cy="0"/>
          <a:chOff x="0" y="0"/>
          <a:chExt cx="0" cy="0"/>
        </a:xfrm>
      </p:grpSpPr>
      <p:sp>
        <p:nvSpPr>
          <p:cNvPr id="154" name="Google Shape;154;g3e7e6191f8e_0_367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2"/>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 name="Google Shape;22;p42"/>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2"/>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2"/>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本文スライド 1">
  <p:cSld name="1_本文スライド">
    <p:spTree>
      <p:nvGrpSpPr>
        <p:cNvPr id="1" name="Shape 155"/>
        <p:cNvGrpSpPr/>
        <p:nvPr/>
      </p:nvGrpSpPr>
      <p:grpSpPr>
        <a:xfrm>
          <a:off x="0" y="0"/>
          <a:ext cx="0" cy="0"/>
          <a:chOff x="0" y="0"/>
          <a:chExt cx="0" cy="0"/>
        </a:xfrm>
      </p:grpSpPr>
      <p:sp>
        <p:nvSpPr>
          <p:cNvPr id="156" name="Google Shape;156;g3e7e6191f8e_0_3675"/>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157" name="Google Shape;157;g3e7e6191f8e_0_3675"/>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社外秘 1">
  <p:cSld name="TITLE_AND_BODY_1_1">
    <p:spTree>
      <p:nvGrpSpPr>
        <p:cNvPr id="1" name="Shape 158"/>
        <p:cNvGrpSpPr/>
        <p:nvPr/>
      </p:nvGrpSpPr>
      <p:grpSpPr>
        <a:xfrm>
          <a:off x="0" y="0"/>
          <a:ext cx="0" cy="0"/>
          <a:chOff x="0" y="0"/>
          <a:chExt cx="0" cy="0"/>
        </a:xfrm>
      </p:grpSpPr>
      <p:sp>
        <p:nvSpPr>
          <p:cNvPr id="159" name="Google Shape;159;g3e7e6191f8e_0_3683"/>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160" name="Google Shape;160;g3e7e6191f8e_0_3683"/>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161" name="Google Shape;161;g3e7e6191f8e_0_36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
        <p:nvSpPr>
          <p:cNvPr id="162" name="Google Shape;162;g3e7e6191f8e_0_3683"/>
          <p:cNvSpPr/>
          <p:nvPr/>
        </p:nvSpPr>
        <p:spPr>
          <a:xfrm>
            <a:off x="9597833" y="269500"/>
            <a:ext cx="1075500" cy="485700"/>
          </a:xfrm>
          <a:prstGeom prst="rect">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FF0000"/>
                </a:solidFill>
                <a:latin typeface="Arial"/>
                <a:ea typeface="Arial"/>
                <a:cs typeface="Arial"/>
                <a:sym typeface="Arial"/>
              </a:rPr>
              <a:t>社外秘</a:t>
            </a:r>
            <a:endParaRPr sz="2100" b="1" i="0" u="none" strike="noStrike" cap="none">
              <a:solidFill>
                <a:srgbClr val="FF0000"/>
              </a:solidFill>
              <a:latin typeface="Arial"/>
              <a:ea typeface="Arial"/>
              <a:cs typeface="Arial"/>
              <a:sym typeface="Arial"/>
            </a:endParaRPr>
          </a:p>
        </p:txBody>
      </p:sp>
      <p:sp>
        <p:nvSpPr>
          <p:cNvPr id="163" name="Google Shape;163;g3e7e6191f8e_0_3683"/>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本文スライド">
  <p:cSld name="TITLE_AND_BODY_2">
    <p:spTree>
      <p:nvGrpSpPr>
        <p:cNvPr id="1" name="Shape 164"/>
        <p:cNvGrpSpPr/>
        <p:nvPr/>
      </p:nvGrpSpPr>
      <p:grpSpPr>
        <a:xfrm>
          <a:off x="0" y="0"/>
          <a:ext cx="0" cy="0"/>
          <a:chOff x="0" y="0"/>
          <a:chExt cx="0" cy="0"/>
        </a:xfrm>
      </p:grpSpPr>
      <p:sp>
        <p:nvSpPr>
          <p:cNvPr id="165" name="Google Shape;165;g3e7e6191f8e_0_368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g3e7e6191f8e_0_3689"/>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167" name="Google Shape;167;g3e7e6191f8e_0_3689"/>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168" name="Google Shape;168;g3e7e6191f8e_0_368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場面転換：発言">
  <p:cSld name="BLANK_1">
    <p:spTree>
      <p:nvGrpSpPr>
        <p:cNvPr id="1" name="Shape 169"/>
        <p:cNvGrpSpPr/>
        <p:nvPr/>
      </p:nvGrpSpPr>
      <p:grpSpPr>
        <a:xfrm>
          <a:off x="0" y="0"/>
          <a:ext cx="0" cy="0"/>
          <a:chOff x="0" y="0"/>
          <a:chExt cx="0" cy="0"/>
        </a:xfrm>
      </p:grpSpPr>
      <p:sp>
        <p:nvSpPr>
          <p:cNvPr id="170" name="Google Shape;170;g3e7e6191f8e_0_3694"/>
          <p:cNvSpPr/>
          <p:nvPr/>
        </p:nvSpPr>
        <p:spPr>
          <a:xfrm>
            <a:off x="0" y="-47433"/>
            <a:ext cx="12192000" cy="6858000"/>
          </a:xfrm>
          <a:prstGeom prst="rect">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g3e7e6191f8e_0_369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g3e7e6191f8e_0_3694"/>
          <p:cNvSpPr txBox="1">
            <a:spLocks noGrp="1"/>
          </p:cNvSpPr>
          <p:nvPr>
            <p:ph type="title"/>
          </p:nvPr>
        </p:nvSpPr>
        <p:spPr>
          <a:xfrm>
            <a:off x="2122800" y="2614833"/>
            <a:ext cx="7946400" cy="12336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Clr>
                <a:schemeClr val="lt1"/>
              </a:buClr>
              <a:buSzPts val="3700"/>
              <a:buFont typeface="HiraKakuPro-W3"/>
              <a:buNone/>
              <a:defRPr b="1">
                <a:solidFill>
                  <a:schemeClr val="lt1"/>
                </a:solidFill>
                <a:latin typeface="HiraKakuPro-W3"/>
                <a:ea typeface="HiraKakuPro-W3"/>
                <a:cs typeface="HiraKakuPro-W3"/>
                <a:sym typeface="HiraKakuPro-W3"/>
              </a:defRPr>
            </a:lvl1pPr>
            <a:lvl2pPr lvl="1" algn="l">
              <a:lnSpc>
                <a:spcPct val="100000"/>
              </a:lnSpc>
              <a:spcBef>
                <a:spcPts val="0"/>
              </a:spcBef>
              <a:spcAft>
                <a:spcPts val="0"/>
              </a:spcAft>
              <a:buSzPts val="3700"/>
              <a:buNone/>
              <a:defRPr>
                <a:latin typeface="Proxima Nova"/>
                <a:ea typeface="Proxima Nova"/>
                <a:cs typeface="Proxima Nova"/>
                <a:sym typeface="Proxima Nova"/>
              </a:defRPr>
            </a:lvl2pPr>
            <a:lvl3pPr lvl="2" algn="l">
              <a:lnSpc>
                <a:spcPct val="100000"/>
              </a:lnSpc>
              <a:spcBef>
                <a:spcPts val="0"/>
              </a:spcBef>
              <a:spcAft>
                <a:spcPts val="0"/>
              </a:spcAft>
              <a:buSzPts val="3700"/>
              <a:buNone/>
              <a:defRPr>
                <a:latin typeface="Proxima Nova"/>
                <a:ea typeface="Proxima Nova"/>
                <a:cs typeface="Proxima Nova"/>
                <a:sym typeface="Proxima Nova"/>
              </a:defRPr>
            </a:lvl3pPr>
            <a:lvl4pPr lvl="3" algn="l">
              <a:lnSpc>
                <a:spcPct val="100000"/>
              </a:lnSpc>
              <a:spcBef>
                <a:spcPts val="0"/>
              </a:spcBef>
              <a:spcAft>
                <a:spcPts val="0"/>
              </a:spcAft>
              <a:buSzPts val="3700"/>
              <a:buNone/>
              <a:defRPr>
                <a:latin typeface="Proxima Nova"/>
                <a:ea typeface="Proxima Nova"/>
                <a:cs typeface="Proxima Nova"/>
                <a:sym typeface="Proxima Nova"/>
              </a:defRPr>
            </a:lvl4pPr>
            <a:lvl5pPr lvl="4" algn="l">
              <a:lnSpc>
                <a:spcPct val="100000"/>
              </a:lnSpc>
              <a:spcBef>
                <a:spcPts val="0"/>
              </a:spcBef>
              <a:spcAft>
                <a:spcPts val="0"/>
              </a:spcAft>
              <a:buSzPts val="3700"/>
              <a:buNone/>
              <a:defRPr>
                <a:latin typeface="Proxima Nova"/>
                <a:ea typeface="Proxima Nova"/>
                <a:cs typeface="Proxima Nova"/>
                <a:sym typeface="Proxima Nova"/>
              </a:defRPr>
            </a:lvl5pPr>
            <a:lvl6pPr lvl="5" algn="l">
              <a:lnSpc>
                <a:spcPct val="100000"/>
              </a:lnSpc>
              <a:spcBef>
                <a:spcPts val="0"/>
              </a:spcBef>
              <a:spcAft>
                <a:spcPts val="0"/>
              </a:spcAft>
              <a:buSzPts val="3700"/>
              <a:buNone/>
              <a:defRPr>
                <a:latin typeface="Proxima Nova"/>
                <a:ea typeface="Proxima Nova"/>
                <a:cs typeface="Proxima Nova"/>
                <a:sym typeface="Proxima Nova"/>
              </a:defRPr>
            </a:lvl6pPr>
            <a:lvl7pPr lvl="6" algn="l">
              <a:lnSpc>
                <a:spcPct val="100000"/>
              </a:lnSpc>
              <a:spcBef>
                <a:spcPts val="0"/>
              </a:spcBef>
              <a:spcAft>
                <a:spcPts val="0"/>
              </a:spcAft>
              <a:buSzPts val="3700"/>
              <a:buNone/>
              <a:defRPr>
                <a:latin typeface="Proxima Nova"/>
                <a:ea typeface="Proxima Nova"/>
                <a:cs typeface="Proxima Nova"/>
                <a:sym typeface="Proxima Nova"/>
              </a:defRPr>
            </a:lvl7pPr>
            <a:lvl8pPr lvl="7" algn="l">
              <a:lnSpc>
                <a:spcPct val="100000"/>
              </a:lnSpc>
              <a:spcBef>
                <a:spcPts val="0"/>
              </a:spcBef>
              <a:spcAft>
                <a:spcPts val="0"/>
              </a:spcAft>
              <a:buSzPts val="3700"/>
              <a:buNone/>
              <a:defRPr>
                <a:latin typeface="Proxima Nova"/>
                <a:ea typeface="Proxima Nova"/>
                <a:cs typeface="Proxima Nova"/>
                <a:sym typeface="Proxima Nova"/>
              </a:defRPr>
            </a:lvl8pPr>
            <a:lvl9pPr lvl="8" algn="l">
              <a:lnSpc>
                <a:spcPct val="100000"/>
              </a:lnSpc>
              <a:spcBef>
                <a:spcPts val="0"/>
              </a:spcBef>
              <a:spcAft>
                <a:spcPts val="0"/>
              </a:spcAft>
              <a:buSzPts val="3700"/>
              <a:buNone/>
              <a:defRPr>
                <a:latin typeface="Proxima Nova"/>
                <a:ea typeface="Proxima Nova"/>
                <a:cs typeface="Proxima Nova"/>
                <a:sym typeface="Proxima Nova"/>
              </a:defRPr>
            </a:lvl9pPr>
          </a:lstStyle>
          <a:p>
            <a:endParaRPr/>
          </a:p>
        </p:txBody>
      </p:sp>
      <p:cxnSp>
        <p:nvCxnSpPr>
          <p:cNvPr id="173" name="Google Shape;173;g3e7e6191f8e_0_3694"/>
          <p:cNvCxnSpPr/>
          <p:nvPr/>
        </p:nvCxnSpPr>
        <p:spPr>
          <a:xfrm>
            <a:off x="5704400" y="4266883"/>
            <a:ext cx="783300" cy="0"/>
          </a:xfrm>
          <a:prstGeom prst="straightConnector1">
            <a:avLst/>
          </a:prstGeom>
          <a:noFill/>
          <a:ln w="101600" cap="flat" cmpd="sng">
            <a:solidFill>
              <a:srgbClr val="FFF56D"/>
            </a:solidFill>
            <a:prstDash val="solid"/>
            <a:round/>
            <a:headEnd type="none" w="sm" len="sm"/>
            <a:tailEnd type="none" w="sm" len="sm"/>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本文スライド 2">
  <p:cSld name="TITLE_AND_BODY_3">
    <p:bg>
      <p:bgPr>
        <a:solidFill>
          <a:schemeClr val="lt2"/>
        </a:solidFill>
        <a:effectLst/>
      </p:bgPr>
    </p:bg>
    <p:spTree>
      <p:nvGrpSpPr>
        <p:cNvPr id="1" name="Shape 174"/>
        <p:cNvGrpSpPr/>
        <p:nvPr/>
      </p:nvGrpSpPr>
      <p:grpSpPr>
        <a:xfrm>
          <a:off x="0" y="0"/>
          <a:ext cx="0" cy="0"/>
          <a:chOff x="0" y="0"/>
          <a:chExt cx="0" cy="0"/>
        </a:xfrm>
      </p:grpSpPr>
      <p:sp>
        <p:nvSpPr>
          <p:cNvPr id="175" name="Google Shape;175;g3e7e6191f8e_0_369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76" name="Google Shape;176;g3e7e6191f8e_0_369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177" name="Google Shape;177;g3e7e6191f8e_0_3699"/>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178" name="Google Shape;178;g3e7e6191f8e_0_369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基本レイアウト">
  <p:cSld name="CUSTOM_3">
    <p:spTree>
      <p:nvGrpSpPr>
        <p:cNvPr id="1" name="Shape 179"/>
        <p:cNvGrpSpPr/>
        <p:nvPr/>
      </p:nvGrpSpPr>
      <p:grpSpPr>
        <a:xfrm>
          <a:off x="0" y="0"/>
          <a:ext cx="0" cy="0"/>
          <a:chOff x="0" y="0"/>
          <a:chExt cx="0" cy="0"/>
        </a:xfrm>
      </p:grpSpPr>
      <p:sp>
        <p:nvSpPr>
          <p:cNvPr id="180" name="Google Shape;180;g3e7e6191f8e_0_3704"/>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1" name="Google Shape;181;g3e7e6191f8e_0_3704"/>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182" name="Google Shape;182;g3e7e6191f8e_0_3704"/>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183" name="Google Shape;183;g3e7e6191f8e_0_37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本文スライド 1 2">
  <p:cSld name="TITLE_AND_BODY_2_2">
    <p:spTree>
      <p:nvGrpSpPr>
        <p:cNvPr id="1" name="Shape 184"/>
        <p:cNvGrpSpPr/>
        <p:nvPr/>
      </p:nvGrpSpPr>
      <p:grpSpPr>
        <a:xfrm>
          <a:off x="0" y="0"/>
          <a:ext cx="0" cy="0"/>
          <a:chOff x="0" y="0"/>
          <a:chExt cx="0" cy="0"/>
        </a:xfrm>
      </p:grpSpPr>
      <p:sp>
        <p:nvSpPr>
          <p:cNvPr id="185" name="Google Shape;185;g3e7e6191f8e_0_3709"/>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186" name="Google Shape;186;g3e7e6191f8e_0_370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187" name="Google Shape;187;g3e7e6191f8e_0_3709"/>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188" name="Google Shape;188;g3e7e6191f8e_0_370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758267" y="5790167"/>
            <a:ext cx="1018140" cy="7636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場面転換">
  <p:cSld name="BLANK_2">
    <p:spTree>
      <p:nvGrpSpPr>
        <p:cNvPr id="1" name="Shape 189"/>
        <p:cNvGrpSpPr/>
        <p:nvPr/>
      </p:nvGrpSpPr>
      <p:grpSpPr>
        <a:xfrm>
          <a:off x="0" y="0"/>
          <a:ext cx="0" cy="0"/>
          <a:chOff x="0" y="0"/>
          <a:chExt cx="0" cy="0"/>
        </a:xfrm>
      </p:grpSpPr>
      <p:sp>
        <p:nvSpPr>
          <p:cNvPr id="190" name="Google Shape;190;g3e7e6191f8e_0_371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91" name="Google Shape;191;g3e7e6191f8e_0_3714"/>
          <p:cNvSpPr txBox="1">
            <a:spLocks noGrp="1"/>
          </p:cNvSpPr>
          <p:nvPr>
            <p:ph type="title"/>
          </p:nvPr>
        </p:nvSpPr>
        <p:spPr>
          <a:xfrm>
            <a:off x="2122800" y="2614833"/>
            <a:ext cx="7946400" cy="12336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Clr>
                <a:srgbClr val="333333"/>
              </a:buClr>
              <a:buSzPts val="3700"/>
              <a:buFont typeface="HiraKakuPro-W3"/>
              <a:buNone/>
              <a:defRPr b="1">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3700"/>
              <a:buNone/>
              <a:defRPr>
                <a:latin typeface="Proxima Nova"/>
                <a:ea typeface="Proxima Nova"/>
                <a:cs typeface="Proxima Nova"/>
                <a:sym typeface="Proxima Nova"/>
              </a:defRPr>
            </a:lvl2pPr>
            <a:lvl3pPr lvl="2" algn="l">
              <a:lnSpc>
                <a:spcPct val="100000"/>
              </a:lnSpc>
              <a:spcBef>
                <a:spcPts val="0"/>
              </a:spcBef>
              <a:spcAft>
                <a:spcPts val="0"/>
              </a:spcAft>
              <a:buSzPts val="3700"/>
              <a:buNone/>
              <a:defRPr>
                <a:latin typeface="Proxima Nova"/>
                <a:ea typeface="Proxima Nova"/>
                <a:cs typeface="Proxima Nova"/>
                <a:sym typeface="Proxima Nova"/>
              </a:defRPr>
            </a:lvl3pPr>
            <a:lvl4pPr lvl="3" algn="l">
              <a:lnSpc>
                <a:spcPct val="100000"/>
              </a:lnSpc>
              <a:spcBef>
                <a:spcPts val="0"/>
              </a:spcBef>
              <a:spcAft>
                <a:spcPts val="0"/>
              </a:spcAft>
              <a:buSzPts val="3700"/>
              <a:buNone/>
              <a:defRPr>
                <a:latin typeface="Proxima Nova"/>
                <a:ea typeface="Proxima Nova"/>
                <a:cs typeface="Proxima Nova"/>
                <a:sym typeface="Proxima Nova"/>
              </a:defRPr>
            </a:lvl4pPr>
            <a:lvl5pPr lvl="4" algn="l">
              <a:lnSpc>
                <a:spcPct val="100000"/>
              </a:lnSpc>
              <a:spcBef>
                <a:spcPts val="0"/>
              </a:spcBef>
              <a:spcAft>
                <a:spcPts val="0"/>
              </a:spcAft>
              <a:buSzPts val="3700"/>
              <a:buNone/>
              <a:defRPr>
                <a:latin typeface="Proxima Nova"/>
                <a:ea typeface="Proxima Nova"/>
                <a:cs typeface="Proxima Nova"/>
                <a:sym typeface="Proxima Nova"/>
              </a:defRPr>
            </a:lvl5pPr>
            <a:lvl6pPr lvl="5" algn="l">
              <a:lnSpc>
                <a:spcPct val="100000"/>
              </a:lnSpc>
              <a:spcBef>
                <a:spcPts val="0"/>
              </a:spcBef>
              <a:spcAft>
                <a:spcPts val="0"/>
              </a:spcAft>
              <a:buSzPts val="3700"/>
              <a:buNone/>
              <a:defRPr>
                <a:latin typeface="Proxima Nova"/>
                <a:ea typeface="Proxima Nova"/>
                <a:cs typeface="Proxima Nova"/>
                <a:sym typeface="Proxima Nova"/>
              </a:defRPr>
            </a:lvl6pPr>
            <a:lvl7pPr lvl="6" algn="l">
              <a:lnSpc>
                <a:spcPct val="100000"/>
              </a:lnSpc>
              <a:spcBef>
                <a:spcPts val="0"/>
              </a:spcBef>
              <a:spcAft>
                <a:spcPts val="0"/>
              </a:spcAft>
              <a:buSzPts val="3700"/>
              <a:buNone/>
              <a:defRPr>
                <a:latin typeface="Proxima Nova"/>
                <a:ea typeface="Proxima Nova"/>
                <a:cs typeface="Proxima Nova"/>
                <a:sym typeface="Proxima Nova"/>
              </a:defRPr>
            </a:lvl7pPr>
            <a:lvl8pPr lvl="7" algn="l">
              <a:lnSpc>
                <a:spcPct val="100000"/>
              </a:lnSpc>
              <a:spcBef>
                <a:spcPts val="0"/>
              </a:spcBef>
              <a:spcAft>
                <a:spcPts val="0"/>
              </a:spcAft>
              <a:buSzPts val="3700"/>
              <a:buNone/>
              <a:defRPr>
                <a:latin typeface="Proxima Nova"/>
                <a:ea typeface="Proxima Nova"/>
                <a:cs typeface="Proxima Nova"/>
                <a:sym typeface="Proxima Nova"/>
              </a:defRPr>
            </a:lvl8pPr>
            <a:lvl9pPr lvl="8" algn="l">
              <a:lnSpc>
                <a:spcPct val="100000"/>
              </a:lnSpc>
              <a:spcBef>
                <a:spcPts val="0"/>
              </a:spcBef>
              <a:spcAft>
                <a:spcPts val="0"/>
              </a:spcAft>
              <a:buSzPts val="3700"/>
              <a:buNone/>
              <a:defRPr>
                <a:latin typeface="Proxima Nova"/>
                <a:ea typeface="Proxima Nova"/>
                <a:cs typeface="Proxima Nova"/>
                <a:sym typeface="Proxima Nova"/>
              </a:defRPr>
            </a:lvl9pPr>
          </a:lstStyle>
          <a:p>
            <a:endParaRPr/>
          </a:p>
        </p:txBody>
      </p:sp>
      <p:cxnSp>
        <p:nvCxnSpPr>
          <p:cNvPr id="192" name="Google Shape;192;g3e7e6191f8e_0_3714"/>
          <p:cNvCxnSpPr/>
          <p:nvPr/>
        </p:nvCxnSpPr>
        <p:spPr>
          <a:xfrm>
            <a:off x="5704400" y="4266883"/>
            <a:ext cx="783300" cy="0"/>
          </a:xfrm>
          <a:prstGeom prst="straightConnector1">
            <a:avLst/>
          </a:prstGeom>
          <a:noFill/>
          <a:ln w="101600" cap="flat" cmpd="sng">
            <a:solidFill>
              <a:srgbClr val="FFF56D"/>
            </a:solidFill>
            <a:prstDash val="solid"/>
            <a:round/>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本文スライド 1 4">
  <p:cSld name="TITLE_AND_BODY_2_4">
    <p:spTree>
      <p:nvGrpSpPr>
        <p:cNvPr id="1" name="Shape 193"/>
        <p:cNvGrpSpPr/>
        <p:nvPr/>
      </p:nvGrpSpPr>
      <p:grpSpPr>
        <a:xfrm>
          <a:off x="0" y="0"/>
          <a:ext cx="0" cy="0"/>
          <a:chOff x="0" y="0"/>
          <a:chExt cx="0" cy="0"/>
        </a:xfrm>
      </p:grpSpPr>
      <p:sp>
        <p:nvSpPr>
          <p:cNvPr id="194" name="Google Shape;194;g3e7e6191f8e_0_3718"/>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195" name="Google Shape;195;g3e7e6191f8e_0_371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196" name="Google Shape;196;g3e7e6191f8e_0_3718"/>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197" name="Google Shape;197;g3e7e6191f8e_0_3718"/>
          <p:cNvPicPr preferRelativeResize="0"/>
          <p:nvPr/>
        </p:nvPicPr>
        <p:blipFill rotWithShape="1">
          <a:blip r:embed="rId2">
            <a:alphaModFix/>
          </a:blip>
          <a:srcRect/>
          <a:stretch/>
        </p:blipFill>
        <p:spPr>
          <a:xfrm>
            <a:off x="10868067" y="5880900"/>
            <a:ext cx="1018140" cy="7636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本文スライド 1 5">
  <p:cSld name="TITLE_AND_BODY_2_5">
    <p:spTree>
      <p:nvGrpSpPr>
        <p:cNvPr id="1" name="Shape 198"/>
        <p:cNvGrpSpPr/>
        <p:nvPr/>
      </p:nvGrpSpPr>
      <p:grpSpPr>
        <a:xfrm>
          <a:off x="0" y="0"/>
          <a:ext cx="0" cy="0"/>
          <a:chOff x="0" y="0"/>
          <a:chExt cx="0" cy="0"/>
        </a:xfrm>
      </p:grpSpPr>
      <p:sp>
        <p:nvSpPr>
          <p:cNvPr id="199" name="Google Shape;199;g3e7e6191f8e_0_3723"/>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200" name="Google Shape;200;g3e7e6191f8e_0_372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01" name="Google Shape;201;g3e7e6191f8e_0_3723"/>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02" name="Google Shape;202;g3e7e6191f8e_0_3723"/>
          <p:cNvPicPr preferRelativeResize="0"/>
          <p:nvPr/>
        </p:nvPicPr>
        <p:blipFill rotWithShape="1">
          <a:blip r:embed="rId2">
            <a:alphaModFix/>
          </a:blip>
          <a:srcRect/>
          <a:stretch/>
        </p:blipFill>
        <p:spPr>
          <a:xfrm>
            <a:off x="10868067" y="5880900"/>
            <a:ext cx="1018140" cy="763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本文スライド">
  <p:cSld name="本文スライド">
    <p:spTree>
      <p:nvGrpSpPr>
        <p:cNvPr id="1" name="Shape 25"/>
        <p:cNvGrpSpPr/>
        <p:nvPr/>
      </p:nvGrpSpPr>
      <p:grpSpPr>
        <a:xfrm>
          <a:off x="0" y="0"/>
          <a:ext cx="0" cy="0"/>
          <a:chOff x="0" y="0"/>
          <a:chExt cx="0" cy="0"/>
        </a:xfrm>
      </p:grpSpPr>
      <p:sp>
        <p:nvSpPr>
          <p:cNvPr id="26" name="Google Shape;26;p6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66"/>
          <p:cNvSpPr txBox="1">
            <a:spLocks noGrp="1"/>
          </p:cNvSpPr>
          <p:nvPr>
            <p:ph type="title"/>
          </p:nvPr>
        </p:nvSpPr>
        <p:spPr>
          <a:xfrm>
            <a:off x="415600" y="222033"/>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333333"/>
              </a:buClr>
              <a:buSzPts val="2500"/>
              <a:buFont typeface="M PLUS 1p"/>
              <a:buNone/>
              <a:defRPr sz="3333" b="1">
                <a:solidFill>
                  <a:srgbClr val="333333"/>
                </a:solidFill>
                <a:latin typeface="M PLUS 1p"/>
                <a:ea typeface="M PLUS 1p"/>
                <a:cs typeface="M PLUS 1p"/>
                <a:sym typeface="M PLUS 1p"/>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28" name="Google Shape;28;p66"/>
          <p:cNvCxnSpPr/>
          <p:nvPr/>
        </p:nvCxnSpPr>
        <p:spPr>
          <a:xfrm>
            <a:off x="442233" y="985633"/>
            <a:ext cx="11290800" cy="0"/>
          </a:xfrm>
          <a:prstGeom prst="straightConnector1">
            <a:avLst/>
          </a:prstGeom>
          <a:noFill/>
          <a:ln w="76200" cap="flat" cmpd="sng">
            <a:solidFill>
              <a:srgbClr val="5DC1AE"/>
            </a:solidFill>
            <a:prstDash val="solid"/>
            <a:round/>
            <a:headEnd type="none" w="sm" len="sm"/>
            <a:tailEnd type="none" w="sm" len="sm"/>
          </a:ln>
        </p:spPr>
      </p:cxnSp>
      <p:pic>
        <p:nvPicPr>
          <p:cNvPr id="29" name="Google Shape;29;p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1"/>
            <a:ext cx="1366133" cy="10246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_AND_BODY_2_6">
  <p:cSld name="TITLE_AND_BODY_2_6">
    <p:spTree>
      <p:nvGrpSpPr>
        <p:cNvPr id="1" name="Shape 203"/>
        <p:cNvGrpSpPr/>
        <p:nvPr/>
      </p:nvGrpSpPr>
      <p:grpSpPr>
        <a:xfrm>
          <a:off x="0" y="0"/>
          <a:ext cx="0" cy="0"/>
          <a:chOff x="0" y="0"/>
          <a:chExt cx="0" cy="0"/>
        </a:xfrm>
      </p:grpSpPr>
      <p:sp>
        <p:nvSpPr>
          <p:cNvPr id="204" name="Google Shape;204;g3e7e6191f8e_0_372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05" name="Google Shape;205;g3e7e6191f8e_0_372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06" name="Google Shape;206;g3e7e6191f8e_0_372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本文スライド 3">
  <p:cSld name="TITLE_AND_BODY_4">
    <p:spTree>
      <p:nvGrpSpPr>
        <p:cNvPr id="1" name="Shape 207"/>
        <p:cNvGrpSpPr/>
        <p:nvPr/>
      </p:nvGrpSpPr>
      <p:grpSpPr>
        <a:xfrm>
          <a:off x="0" y="0"/>
          <a:ext cx="0" cy="0"/>
          <a:chOff x="0" y="0"/>
          <a:chExt cx="0" cy="0"/>
        </a:xfrm>
      </p:grpSpPr>
      <p:sp>
        <p:nvSpPr>
          <p:cNvPr id="208" name="Google Shape;208;g3e7e6191f8e_0_3732"/>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cxnSp>
        <p:nvCxnSpPr>
          <p:cNvPr id="209" name="Google Shape;209;g3e7e6191f8e_0_3732"/>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10" name="Google Shape;210;g3e7e6191f8e_0_37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
        <p:nvSpPr>
          <p:cNvPr id="211" name="Google Shape;211;g3e7e6191f8e_0_3732"/>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本文スライド 4">
  <p:cSld name="TITLE_AND_BODY_5">
    <p:spTree>
      <p:nvGrpSpPr>
        <p:cNvPr id="1" name="Shape 212"/>
        <p:cNvGrpSpPr/>
        <p:nvPr/>
      </p:nvGrpSpPr>
      <p:grpSpPr>
        <a:xfrm>
          <a:off x="0" y="0"/>
          <a:ext cx="0" cy="0"/>
          <a:chOff x="0" y="0"/>
          <a:chExt cx="0" cy="0"/>
        </a:xfrm>
      </p:grpSpPr>
      <p:sp>
        <p:nvSpPr>
          <p:cNvPr id="213" name="Google Shape;213;g3e7e6191f8e_0_3737"/>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214" name="Google Shape;214;g3e7e6191f8e_0_373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15" name="Google Shape;215;g3e7e6191f8e_0_3737"/>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16" name="Google Shape;216;g3e7e6191f8e_0_37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本文スライド 5">
  <p:cSld name="TITLE_AND_BODY_6">
    <p:spTree>
      <p:nvGrpSpPr>
        <p:cNvPr id="1" name="Shape 217"/>
        <p:cNvGrpSpPr/>
        <p:nvPr/>
      </p:nvGrpSpPr>
      <p:grpSpPr>
        <a:xfrm>
          <a:off x="0" y="0"/>
          <a:ext cx="0" cy="0"/>
          <a:chOff x="0" y="0"/>
          <a:chExt cx="0" cy="0"/>
        </a:xfrm>
      </p:grpSpPr>
      <p:sp>
        <p:nvSpPr>
          <p:cNvPr id="218" name="Google Shape;218;g3e7e6191f8e_0_3742"/>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219" name="Google Shape;219;g3e7e6191f8e_0_374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20" name="Google Shape;220;g3e7e6191f8e_0_3742"/>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21" name="Google Shape;221;g3e7e6191f8e_0_37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本文スライド 6">
  <p:cSld name="TITLE_AND_BODY_7">
    <p:spTree>
      <p:nvGrpSpPr>
        <p:cNvPr id="1" name="Shape 222"/>
        <p:cNvGrpSpPr/>
        <p:nvPr/>
      </p:nvGrpSpPr>
      <p:grpSpPr>
        <a:xfrm>
          <a:off x="0" y="0"/>
          <a:ext cx="0" cy="0"/>
          <a:chOff x="0" y="0"/>
          <a:chExt cx="0" cy="0"/>
        </a:xfrm>
      </p:grpSpPr>
      <p:sp>
        <p:nvSpPr>
          <p:cNvPr id="223" name="Google Shape;223;g3e7e6191f8e_0_3747"/>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224" name="Google Shape;224;g3e7e6191f8e_0_374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25" name="Google Shape;225;g3e7e6191f8e_0_3747"/>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26" name="Google Shape;226;g3e7e6191f8e_0_37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本文スライド 7">
  <p:cSld name="TITLE_AND_BODY_8">
    <p:spTree>
      <p:nvGrpSpPr>
        <p:cNvPr id="1" name="Shape 227"/>
        <p:cNvGrpSpPr/>
        <p:nvPr/>
      </p:nvGrpSpPr>
      <p:grpSpPr>
        <a:xfrm>
          <a:off x="0" y="0"/>
          <a:ext cx="0" cy="0"/>
          <a:chOff x="0" y="0"/>
          <a:chExt cx="0" cy="0"/>
        </a:xfrm>
      </p:grpSpPr>
      <p:sp>
        <p:nvSpPr>
          <p:cNvPr id="228" name="Google Shape;228;g3e7e6191f8e_0_375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229" name="Google Shape;229;g3e7e6191f8e_0_375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30" name="Google Shape;230;g3e7e6191f8e_0_3752"/>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231" name="Google Shape;231;g3e7e6191f8e_0_37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本文スライド 8">
  <p:cSld name="TITLE_AND_BODY_9">
    <p:spTree>
      <p:nvGrpSpPr>
        <p:cNvPr id="1" name="Shape 232"/>
        <p:cNvGrpSpPr/>
        <p:nvPr/>
      </p:nvGrpSpPr>
      <p:grpSpPr>
        <a:xfrm>
          <a:off x="0" y="0"/>
          <a:ext cx="0" cy="0"/>
          <a:chOff x="0" y="0"/>
          <a:chExt cx="0" cy="0"/>
        </a:xfrm>
      </p:grpSpPr>
      <p:sp>
        <p:nvSpPr>
          <p:cNvPr id="233" name="Google Shape;233;g3e7e6191f8e_0_375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234" name="Google Shape;234;g3e7e6191f8e_0_375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35" name="Google Shape;235;g3e7e6191f8e_0_3757"/>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236" name="Google Shape;236;g3e7e6191f8e_0_37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本文スライド 9">
  <p:cSld name="TITLE_AND_BODY_10">
    <p:spTree>
      <p:nvGrpSpPr>
        <p:cNvPr id="1" name="Shape 237"/>
        <p:cNvGrpSpPr/>
        <p:nvPr/>
      </p:nvGrpSpPr>
      <p:grpSpPr>
        <a:xfrm>
          <a:off x="0" y="0"/>
          <a:ext cx="0" cy="0"/>
          <a:chOff x="0" y="0"/>
          <a:chExt cx="0" cy="0"/>
        </a:xfrm>
      </p:grpSpPr>
      <p:sp>
        <p:nvSpPr>
          <p:cNvPr id="238" name="Google Shape;238;g3e7e6191f8e_0_376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239" name="Google Shape;239;g3e7e6191f8e_0_376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40" name="Google Shape;240;g3e7e6191f8e_0_3762"/>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241" name="Google Shape;241;g3e7e6191f8e_0_37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本文スライド 10">
  <p:cSld name="TITLE_AND_BODY_11">
    <p:spTree>
      <p:nvGrpSpPr>
        <p:cNvPr id="1" name="Shape 242"/>
        <p:cNvGrpSpPr/>
        <p:nvPr/>
      </p:nvGrpSpPr>
      <p:grpSpPr>
        <a:xfrm>
          <a:off x="0" y="0"/>
          <a:ext cx="0" cy="0"/>
          <a:chOff x="0" y="0"/>
          <a:chExt cx="0" cy="0"/>
        </a:xfrm>
      </p:grpSpPr>
      <p:sp>
        <p:nvSpPr>
          <p:cNvPr id="243" name="Google Shape;243;g3e7e6191f8e_0_3767"/>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100"/>
              <a:buFont typeface="M PLUS 1p"/>
              <a:buNone/>
              <a:defRPr sz="3100">
                <a:solidFill>
                  <a:srgbClr val="333333"/>
                </a:solidFill>
                <a:latin typeface="M PLUS 1p"/>
                <a:ea typeface="M PLUS 1p"/>
                <a:cs typeface="M PLUS 1p"/>
                <a:sym typeface="M PLUS 1p"/>
              </a:defRPr>
            </a:lvl1pPr>
            <a:lvl2pPr lvl="1" algn="l">
              <a:lnSpc>
                <a:spcPct val="100000"/>
              </a:lnSpc>
              <a:spcBef>
                <a:spcPts val="0"/>
              </a:spcBef>
              <a:spcAft>
                <a:spcPts val="0"/>
              </a:spcAft>
              <a:buSzPts val="4000"/>
              <a:buFont typeface="M PLUS 1p"/>
              <a:buNone/>
              <a:defRPr>
                <a:latin typeface="M PLUS 1p"/>
                <a:ea typeface="M PLUS 1p"/>
                <a:cs typeface="M PLUS 1p"/>
                <a:sym typeface="M PLUS 1p"/>
              </a:defRPr>
            </a:lvl2pPr>
            <a:lvl3pPr lvl="2" algn="l">
              <a:lnSpc>
                <a:spcPct val="100000"/>
              </a:lnSpc>
              <a:spcBef>
                <a:spcPts val="0"/>
              </a:spcBef>
              <a:spcAft>
                <a:spcPts val="0"/>
              </a:spcAft>
              <a:buSzPts val="4000"/>
              <a:buFont typeface="M PLUS 1p"/>
              <a:buNone/>
              <a:defRPr>
                <a:latin typeface="M PLUS 1p"/>
                <a:ea typeface="M PLUS 1p"/>
                <a:cs typeface="M PLUS 1p"/>
                <a:sym typeface="M PLUS 1p"/>
              </a:defRPr>
            </a:lvl3pPr>
            <a:lvl4pPr lvl="3" algn="l">
              <a:lnSpc>
                <a:spcPct val="100000"/>
              </a:lnSpc>
              <a:spcBef>
                <a:spcPts val="0"/>
              </a:spcBef>
              <a:spcAft>
                <a:spcPts val="0"/>
              </a:spcAft>
              <a:buSzPts val="4000"/>
              <a:buFont typeface="M PLUS 1p"/>
              <a:buNone/>
              <a:defRPr>
                <a:latin typeface="M PLUS 1p"/>
                <a:ea typeface="M PLUS 1p"/>
                <a:cs typeface="M PLUS 1p"/>
                <a:sym typeface="M PLUS 1p"/>
              </a:defRPr>
            </a:lvl4pPr>
            <a:lvl5pPr lvl="4" algn="l">
              <a:lnSpc>
                <a:spcPct val="100000"/>
              </a:lnSpc>
              <a:spcBef>
                <a:spcPts val="0"/>
              </a:spcBef>
              <a:spcAft>
                <a:spcPts val="0"/>
              </a:spcAft>
              <a:buSzPts val="4000"/>
              <a:buFont typeface="M PLUS 1p"/>
              <a:buNone/>
              <a:defRPr>
                <a:latin typeface="M PLUS 1p"/>
                <a:ea typeface="M PLUS 1p"/>
                <a:cs typeface="M PLUS 1p"/>
                <a:sym typeface="M PLUS 1p"/>
              </a:defRPr>
            </a:lvl5pPr>
            <a:lvl6pPr lvl="5" algn="l">
              <a:lnSpc>
                <a:spcPct val="100000"/>
              </a:lnSpc>
              <a:spcBef>
                <a:spcPts val="0"/>
              </a:spcBef>
              <a:spcAft>
                <a:spcPts val="0"/>
              </a:spcAft>
              <a:buSzPts val="4000"/>
              <a:buFont typeface="M PLUS 1p"/>
              <a:buNone/>
              <a:defRPr>
                <a:latin typeface="M PLUS 1p"/>
                <a:ea typeface="M PLUS 1p"/>
                <a:cs typeface="M PLUS 1p"/>
                <a:sym typeface="M PLUS 1p"/>
              </a:defRPr>
            </a:lvl6pPr>
            <a:lvl7pPr lvl="6" algn="l">
              <a:lnSpc>
                <a:spcPct val="100000"/>
              </a:lnSpc>
              <a:spcBef>
                <a:spcPts val="0"/>
              </a:spcBef>
              <a:spcAft>
                <a:spcPts val="0"/>
              </a:spcAft>
              <a:buSzPts val="4000"/>
              <a:buFont typeface="M PLUS 1p"/>
              <a:buNone/>
              <a:defRPr>
                <a:latin typeface="M PLUS 1p"/>
                <a:ea typeface="M PLUS 1p"/>
                <a:cs typeface="M PLUS 1p"/>
                <a:sym typeface="M PLUS 1p"/>
              </a:defRPr>
            </a:lvl7pPr>
            <a:lvl8pPr lvl="7" algn="l">
              <a:lnSpc>
                <a:spcPct val="100000"/>
              </a:lnSpc>
              <a:spcBef>
                <a:spcPts val="0"/>
              </a:spcBef>
              <a:spcAft>
                <a:spcPts val="0"/>
              </a:spcAft>
              <a:buSzPts val="4000"/>
              <a:buFont typeface="M PLUS 1p"/>
              <a:buNone/>
              <a:defRPr>
                <a:latin typeface="M PLUS 1p"/>
                <a:ea typeface="M PLUS 1p"/>
                <a:cs typeface="M PLUS 1p"/>
                <a:sym typeface="M PLUS 1p"/>
              </a:defRPr>
            </a:lvl8pPr>
            <a:lvl9pPr lvl="8" algn="l">
              <a:lnSpc>
                <a:spcPct val="100000"/>
              </a:lnSpc>
              <a:spcBef>
                <a:spcPts val="0"/>
              </a:spcBef>
              <a:spcAft>
                <a:spcPts val="0"/>
              </a:spcAft>
              <a:buSzPts val="4000"/>
              <a:buFont typeface="M PLUS 1p"/>
              <a:buNone/>
              <a:defRPr>
                <a:latin typeface="M PLUS 1p"/>
                <a:ea typeface="M PLUS 1p"/>
                <a:cs typeface="M PLUS 1p"/>
                <a:sym typeface="M PLUS 1p"/>
              </a:defRPr>
            </a:lvl9pPr>
          </a:lstStyle>
          <a:p>
            <a:endParaRPr/>
          </a:p>
        </p:txBody>
      </p:sp>
      <p:sp>
        <p:nvSpPr>
          <p:cNvPr id="244" name="Google Shape;244;g3e7e6191f8e_0_376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245" name="Google Shape;245;g3e7e6191f8e_0_3767"/>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46" name="Google Shape;246;g3e7e6191f8e_0_37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200" y="6084100"/>
            <a:ext cx="1018140" cy="763600"/>
          </a:xfrm>
          <a:prstGeom prst="rect">
            <a:avLst/>
          </a:prstGeom>
          <a:noFill/>
          <a:ln>
            <a:noFill/>
          </a:ln>
        </p:spPr>
      </p:pic>
      <p:pic>
        <p:nvPicPr>
          <p:cNvPr id="247" name="Google Shape;247;g3e7e6191f8e_0_37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4405" y="6119365"/>
            <a:ext cx="693066" cy="693066"/>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本文スライド 11">
  <p:cSld name="TITLE_AND_BODY_12">
    <p:spTree>
      <p:nvGrpSpPr>
        <p:cNvPr id="1" name="Shape 248"/>
        <p:cNvGrpSpPr/>
        <p:nvPr/>
      </p:nvGrpSpPr>
      <p:grpSpPr>
        <a:xfrm>
          <a:off x="0" y="0"/>
          <a:ext cx="0" cy="0"/>
          <a:chOff x="0" y="0"/>
          <a:chExt cx="0" cy="0"/>
        </a:xfrm>
      </p:grpSpPr>
      <p:sp>
        <p:nvSpPr>
          <p:cNvPr id="249" name="Google Shape;249;g3e7e6191f8e_0_3773"/>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cxnSp>
        <p:nvCxnSpPr>
          <p:cNvPr id="250" name="Google Shape;250;g3e7e6191f8e_0_3773"/>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251" name="Google Shape;251;g3e7e6191f8e_0_377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
        <p:nvSpPr>
          <p:cNvPr id="252" name="Google Shape;252;g3e7e6191f8e_0_3773"/>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本文スライド 1">
  <p:cSld name="本文スライド 1">
    <p:spTree>
      <p:nvGrpSpPr>
        <p:cNvPr id="1" name="Shape 30"/>
        <p:cNvGrpSpPr/>
        <p:nvPr/>
      </p:nvGrpSpPr>
      <p:grpSpPr>
        <a:xfrm>
          <a:off x="0" y="0"/>
          <a:ext cx="0" cy="0"/>
          <a:chOff x="0" y="0"/>
          <a:chExt cx="0" cy="0"/>
        </a:xfrm>
      </p:grpSpPr>
      <p:sp>
        <p:nvSpPr>
          <p:cNvPr id="31" name="Google Shape;31;p65"/>
          <p:cNvSpPr txBox="1">
            <a:spLocks noGrp="1"/>
          </p:cNvSpPr>
          <p:nvPr>
            <p:ph type="title"/>
          </p:nvPr>
        </p:nvSpPr>
        <p:spPr>
          <a:xfrm>
            <a:off x="415600" y="2885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333333"/>
              </a:buClr>
              <a:buSzPts val="3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3000"/>
              <a:buFont typeface="Noto Sans Symbols"/>
              <a:buNone/>
              <a:defRPr>
                <a:latin typeface="Noto Sans Symbols"/>
                <a:ea typeface="Noto Sans Symbols"/>
                <a:cs typeface="Noto Sans Symbols"/>
                <a:sym typeface="Noto Sans Symbols"/>
              </a:defRPr>
            </a:lvl9pPr>
          </a:lstStyle>
          <a:p>
            <a:endParaRPr/>
          </a:p>
        </p:txBody>
      </p:sp>
      <p:sp>
        <p:nvSpPr>
          <p:cNvPr id="32" name="Google Shape;32;p65"/>
          <p:cNvSpPr txBox="1">
            <a:spLocks noGrp="1"/>
          </p:cNvSpPr>
          <p:nvPr>
            <p:ph type="sldNum" idx="12"/>
          </p:nvPr>
        </p:nvSpPr>
        <p:spPr>
          <a:xfrm>
            <a:off x="11409045" y="6333135"/>
            <a:ext cx="731700" cy="5247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3"/>
        <p:cNvGrpSpPr/>
        <p:nvPr/>
      </p:nvGrpSpPr>
      <p:grpSpPr>
        <a:xfrm>
          <a:off x="0" y="0"/>
          <a:ext cx="0" cy="0"/>
          <a:chOff x="0" y="0"/>
          <a:chExt cx="0" cy="0"/>
        </a:xfrm>
      </p:grpSpPr>
      <p:sp>
        <p:nvSpPr>
          <p:cNvPr id="254" name="Google Shape;254;g3e7e6191f8e_0_3778"/>
          <p:cNvSpPr txBox="1">
            <a:spLocks noGrp="1"/>
          </p:cNvSpPr>
          <p:nvPr>
            <p:ph type="title"/>
          </p:nvPr>
        </p:nvSpPr>
        <p:spPr>
          <a:xfrm>
            <a:off x="609600" y="274638"/>
            <a:ext cx="10972800" cy="11433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5" name="Google Shape;255;g3e7e6191f8e_0_3778"/>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400"/>
              </a:spcBef>
              <a:spcAft>
                <a:spcPts val="0"/>
              </a:spcAft>
              <a:buClr>
                <a:schemeClr val="dk1"/>
              </a:buClr>
              <a:buSzPts val="1900"/>
              <a:buChar char="•"/>
              <a:defRPr/>
            </a:lvl1pPr>
            <a:lvl2pPr marL="914400" lvl="1" indent="-349250" algn="l">
              <a:lnSpc>
                <a:spcPct val="100000"/>
              </a:lnSpc>
              <a:spcBef>
                <a:spcPts val="400"/>
              </a:spcBef>
              <a:spcAft>
                <a:spcPts val="0"/>
              </a:spcAft>
              <a:buClr>
                <a:schemeClr val="dk1"/>
              </a:buClr>
              <a:buSzPts val="1900"/>
              <a:buChar char="–"/>
              <a:defRPr/>
            </a:lvl2pPr>
            <a:lvl3pPr marL="1371600" lvl="2" indent="-349250" algn="l">
              <a:lnSpc>
                <a:spcPct val="100000"/>
              </a:lnSpc>
              <a:spcBef>
                <a:spcPts val="400"/>
              </a:spcBef>
              <a:spcAft>
                <a:spcPts val="0"/>
              </a:spcAft>
              <a:buClr>
                <a:schemeClr val="dk1"/>
              </a:buClr>
              <a:buSzPts val="1900"/>
              <a:buChar char="•"/>
              <a:defRPr/>
            </a:lvl3pPr>
            <a:lvl4pPr marL="1828800" lvl="3" indent="-349250" algn="l">
              <a:lnSpc>
                <a:spcPct val="100000"/>
              </a:lnSpc>
              <a:spcBef>
                <a:spcPts val="400"/>
              </a:spcBef>
              <a:spcAft>
                <a:spcPts val="0"/>
              </a:spcAft>
              <a:buClr>
                <a:schemeClr val="dk1"/>
              </a:buClr>
              <a:buSzPts val="1900"/>
              <a:buChar char="–"/>
              <a:defRPr/>
            </a:lvl4pPr>
            <a:lvl5pPr marL="2286000" lvl="4" indent="-349250" algn="l">
              <a:lnSpc>
                <a:spcPct val="100000"/>
              </a:lnSpc>
              <a:spcBef>
                <a:spcPts val="400"/>
              </a:spcBef>
              <a:spcAft>
                <a:spcPts val="0"/>
              </a:spcAft>
              <a:buClr>
                <a:schemeClr val="dk1"/>
              </a:buClr>
              <a:buSzPts val="1900"/>
              <a:buChar char="»"/>
              <a:defRPr/>
            </a:lvl5pPr>
            <a:lvl6pPr marL="2743200" lvl="5" indent="-349250" algn="l">
              <a:lnSpc>
                <a:spcPct val="100000"/>
              </a:lnSpc>
              <a:spcBef>
                <a:spcPts val="400"/>
              </a:spcBef>
              <a:spcAft>
                <a:spcPts val="0"/>
              </a:spcAft>
              <a:buClr>
                <a:schemeClr val="dk1"/>
              </a:buClr>
              <a:buSzPts val="1900"/>
              <a:buChar char="•"/>
              <a:defRPr/>
            </a:lvl6pPr>
            <a:lvl7pPr marL="3200400" lvl="6" indent="-349250" algn="l">
              <a:lnSpc>
                <a:spcPct val="100000"/>
              </a:lnSpc>
              <a:spcBef>
                <a:spcPts val="400"/>
              </a:spcBef>
              <a:spcAft>
                <a:spcPts val="0"/>
              </a:spcAft>
              <a:buClr>
                <a:schemeClr val="dk1"/>
              </a:buClr>
              <a:buSzPts val="1900"/>
              <a:buChar char="•"/>
              <a:defRPr/>
            </a:lvl7pPr>
            <a:lvl8pPr marL="3657600" lvl="7" indent="-349250" algn="l">
              <a:lnSpc>
                <a:spcPct val="100000"/>
              </a:lnSpc>
              <a:spcBef>
                <a:spcPts val="400"/>
              </a:spcBef>
              <a:spcAft>
                <a:spcPts val="0"/>
              </a:spcAft>
              <a:buClr>
                <a:schemeClr val="dk1"/>
              </a:buClr>
              <a:buSzPts val="1900"/>
              <a:buChar char="•"/>
              <a:defRPr/>
            </a:lvl8pPr>
            <a:lvl9pPr marL="4114800" lvl="8" indent="-349250" algn="l">
              <a:lnSpc>
                <a:spcPct val="100000"/>
              </a:lnSpc>
              <a:spcBef>
                <a:spcPts val="400"/>
              </a:spcBef>
              <a:spcAft>
                <a:spcPts val="0"/>
              </a:spcAft>
              <a:buClr>
                <a:schemeClr val="dk1"/>
              </a:buClr>
              <a:buSzPts val="1900"/>
              <a:buChar char="•"/>
              <a:defRPr/>
            </a:lvl9pPr>
          </a:lstStyle>
          <a:p>
            <a:endParaRPr/>
          </a:p>
        </p:txBody>
      </p:sp>
      <p:sp>
        <p:nvSpPr>
          <p:cNvPr id="256" name="Google Shape;256;g3e7e6191f8e_0_3778"/>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9pPr>
          </a:lstStyle>
          <a:p>
            <a:endParaRPr/>
          </a:p>
        </p:txBody>
      </p:sp>
      <p:sp>
        <p:nvSpPr>
          <p:cNvPr id="257" name="Google Shape;257;g3e7e6191f8e_0_3778"/>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9pPr>
          </a:lstStyle>
          <a:p>
            <a:endParaRPr/>
          </a:p>
        </p:txBody>
      </p:sp>
      <p:sp>
        <p:nvSpPr>
          <p:cNvPr id="258" name="Google Shape;258;g3e7e6191f8e_0_3778"/>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_2_1">
  <p:cSld name="BLANK_2_1">
    <p:spTree>
      <p:nvGrpSpPr>
        <p:cNvPr id="1" name="Shape 259"/>
        <p:cNvGrpSpPr/>
        <p:nvPr/>
      </p:nvGrpSpPr>
      <p:grpSpPr>
        <a:xfrm>
          <a:off x="0" y="0"/>
          <a:ext cx="0" cy="0"/>
          <a:chOff x="0" y="0"/>
          <a:chExt cx="0" cy="0"/>
        </a:xfrm>
      </p:grpSpPr>
      <p:sp>
        <p:nvSpPr>
          <p:cNvPr id="260" name="Google Shape;260;g3e7e6191f8e_0_378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基本">
  <p:cSld name="TITLE_AND_BODY_1">
    <p:spTree>
      <p:nvGrpSpPr>
        <p:cNvPr id="1" name="Shape 265"/>
        <p:cNvGrpSpPr/>
        <p:nvPr/>
      </p:nvGrpSpPr>
      <p:grpSpPr>
        <a:xfrm>
          <a:off x="0" y="0"/>
          <a:ext cx="0" cy="0"/>
          <a:chOff x="0" y="0"/>
          <a:chExt cx="0" cy="0"/>
        </a:xfrm>
      </p:grpSpPr>
      <p:sp>
        <p:nvSpPr>
          <p:cNvPr id="266" name="Google Shape;266;g3e7e6191f8e_0_1574"/>
          <p:cNvSpPr txBox="1">
            <a:spLocks noGrp="1"/>
          </p:cNvSpPr>
          <p:nvPr>
            <p:ph type="title"/>
          </p:nvPr>
        </p:nvSpPr>
        <p:spPr>
          <a:xfrm>
            <a:off x="223833" y="1430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Noto Sans JP"/>
              <a:buNone/>
              <a:defRPr sz="3300" b="1">
                <a:solidFill>
                  <a:srgbClr val="333333"/>
                </a:solidFill>
                <a:latin typeface="Noto Sans JP"/>
                <a:ea typeface="Noto Sans JP"/>
                <a:cs typeface="Noto Sans JP"/>
                <a:sym typeface="Noto Sans JP"/>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267" name="Google Shape;267;g3e7e6191f8e_0_1574"/>
          <p:cNvCxnSpPr/>
          <p:nvPr/>
        </p:nvCxnSpPr>
        <p:spPr>
          <a:xfrm>
            <a:off x="-11267" y="981333"/>
            <a:ext cx="12204300" cy="0"/>
          </a:xfrm>
          <a:prstGeom prst="straightConnector1">
            <a:avLst/>
          </a:prstGeom>
          <a:noFill/>
          <a:ln w="101600" cap="flat" cmpd="sng">
            <a:solidFill>
              <a:srgbClr val="5DC1AE"/>
            </a:solidFill>
            <a:prstDash val="solid"/>
            <a:round/>
            <a:headEnd type="none" w="sm" len="sm"/>
            <a:tailEnd type="none" w="sm" len="sm"/>
          </a:ln>
        </p:spPr>
      </p:cxnSp>
      <p:sp>
        <p:nvSpPr>
          <p:cNvPr id="268" name="Google Shape;268;g3e7e6191f8e_0_1574"/>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本文スライド">
  <p:cSld name="TITLE_AND_BODY_2">
    <p:spTree>
      <p:nvGrpSpPr>
        <p:cNvPr id="1" name="Shape 269"/>
        <p:cNvGrpSpPr/>
        <p:nvPr/>
      </p:nvGrpSpPr>
      <p:grpSpPr>
        <a:xfrm>
          <a:off x="0" y="0"/>
          <a:ext cx="0" cy="0"/>
          <a:chOff x="0" y="0"/>
          <a:chExt cx="0" cy="0"/>
        </a:xfrm>
      </p:grpSpPr>
      <p:sp>
        <p:nvSpPr>
          <p:cNvPr id="270" name="Google Shape;270;g3e7e6191f8e_0_157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g3e7e6191f8e_0_1578"/>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Meiryo"/>
              <a:buNone/>
              <a:defRPr sz="3300" b="1">
                <a:solidFill>
                  <a:srgbClr val="333333"/>
                </a:solidFill>
                <a:latin typeface="Meiryo"/>
                <a:ea typeface="Meiryo"/>
                <a:cs typeface="Meiryo"/>
                <a:sym typeface="Meiry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272" name="Google Shape;272;g3e7e6191f8e_0_1578"/>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273" name="Google Shape;273;g3e7e6191f8e_0_15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4"/>
        <p:cNvGrpSpPr/>
        <p:nvPr/>
      </p:nvGrpSpPr>
      <p:grpSpPr>
        <a:xfrm>
          <a:off x="0" y="0"/>
          <a:ext cx="0" cy="0"/>
          <a:chOff x="0" y="0"/>
          <a:chExt cx="0" cy="0"/>
        </a:xfrm>
      </p:grpSpPr>
      <p:sp>
        <p:nvSpPr>
          <p:cNvPr id="275" name="Google Shape;275;g3e7e6191f8e_0_1530"/>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76" name="Google Shape;276;g3e7e6191f8e_0_1530"/>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77" name="Google Shape;277;g3e7e6191f8e_0_153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8"/>
        <p:cNvGrpSpPr/>
        <p:nvPr/>
      </p:nvGrpSpPr>
      <p:grpSpPr>
        <a:xfrm>
          <a:off x="0" y="0"/>
          <a:ext cx="0" cy="0"/>
          <a:chOff x="0" y="0"/>
          <a:chExt cx="0" cy="0"/>
        </a:xfrm>
      </p:grpSpPr>
      <p:sp>
        <p:nvSpPr>
          <p:cNvPr id="279" name="Google Shape;279;g3e7e6191f8e_0_1534"/>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80" name="Google Shape;280;g3e7e6191f8e_0_153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1"/>
        <p:cNvGrpSpPr/>
        <p:nvPr/>
      </p:nvGrpSpPr>
      <p:grpSpPr>
        <a:xfrm>
          <a:off x="0" y="0"/>
          <a:ext cx="0" cy="0"/>
          <a:chOff x="0" y="0"/>
          <a:chExt cx="0" cy="0"/>
        </a:xfrm>
      </p:grpSpPr>
      <p:sp>
        <p:nvSpPr>
          <p:cNvPr id="282" name="Google Shape;282;g3e7e6191f8e_0_153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83" name="Google Shape;283;g3e7e6191f8e_0_153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84" name="Google Shape;284;g3e7e6191f8e_0_153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5"/>
        <p:cNvGrpSpPr/>
        <p:nvPr/>
      </p:nvGrpSpPr>
      <p:grpSpPr>
        <a:xfrm>
          <a:off x="0" y="0"/>
          <a:ext cx="0" cy="0"/>
          <a:chOff x="0" y="0"/>
          <a:chExt cx="0" cy="0"/>
        </a:xfrm>
      </p:grpSpPr>
      <p:sp>
        <p:nvSpPr>
          <p:cNvPr id="286" name="Google Shape;286;g3e7e6191f8e_0_154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87" name="Google Shape;287;g3e7e6191f8e_0_1541"/>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88" name="Google Shape;288;g3e7e6191f8e_0_1541"/>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89" name="Google Shape;289;g3e7e6191f8e_0_154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0"/>
        <p:cNvGrpSpPr/>
        <p:nvPr/>
      </p:nvGrpSpPr>
      <p:grpSpPr>
        <a:xfrm>
          <a:off x="0" y="0"/>
          <a:ext cx="0" cy="0"/>
          <a:chOff x="0" y="0"/>
          <a:chExt cx="0" cy="0"/>
        </a:xfrm>
      </p:grpSpPr>
      <p:sp>
        <p:nvSpPr>
          <p:cNvPr id="291" name="Google Shape;291;g3e7e6191f8e_0_154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92" name="Google Shape;292;g3e7e6191f8e_0_154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3"/>
        <p:cNvGrpSpPr/>
        <p:nvPr/>
      </p:nvGrpSpPr>
      <p:grpSpPr>
        <a:xfrm>
          <a:off x="0" y="0"/>
          <a:ext cx="0" cy="0"/>
          <a:chOff x="0" y="0"/>
          <a:chExt cx="0" cy="0"/>
        </a:xfrm>
      </p:grpSpPr>
      <p:sp>
        <p:nvSpPr>
          <p:cNvPr id="294" name="Google Shape;294;g3e7e6191f8e_0_1549"/>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95" name="Google Shape;295;g3e7e6191f8e_0_1549"/>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96" name="Google Shape;296;g3e7e6191f8e_0_154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8"/>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8"/>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8"/>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7"/>
        <p:cNvGrpSpPr/>
        <p:nvPr/>
      </p:nvGrpSpPr>
      <p:grpSpPr>
        <a:xfrm>
          <a:off x="0" y="0"/>
          <a:ext cx="0" cy="0"/>
          <a:chOff x="0" y="0"/>
          <a:chExt cx="0" cy="0"/>
        </a:xfrm>
      </p:grpSpPr>
      <p:sp>
        <p:nvSpPr>
          <p:cNvPr id="298" name="Google Shape;298;g3e7e6191f8e_0_1553"/>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99" name="Google Shape;299;g3e7e6191f8e_0_155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0"/>
        <p:cNvGrpSpPr/>
        <p:nvPr/>
      </p:nvGrpSpPr>
      <p:grpSpPr>
        <a:xfrm>
          <a:off x="0" y="0"/>
          <a:ext cx="0" cy="0"/>
          <a:chOff x="0" y="0"/>
          <a:chExt cx="0" cy="0"/>
        </a:xfrm>
      </p:grpSpPr>
      <p:sp>
        <p:nvSpPr>
          <p:cNvPr id="301" name="Google Shape;301;g3e7e6191f8e_0_1556"/>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g3e7e6191f8e_0_1556"/>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303" name="Google Shape;303;g3e7e6191f8e_0_1556"/>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4" name="Google Shape;304;g3e7e6191f8e_0_1556"/>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05" name="Google Shape;305;g3e7e6191f8e_0_155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06"/>
        <p:cNvGrpSpPr/>
        <p:nvPr/>
      </p:nvGrpSpPr>
      <p:grpSpPr>
        <a:xfrm>
          <a:off x="0" y="0"/>
          <a:ext cx="0" cy="0"/>
          <a:chOff x="0" y="0"/>
          <a:chExt cx="0" cy="0"/>
        </a:xfrm>
      </p:grpSpPr>
      <p:sp>
        <p:nvSpPr>
          <p:cNvPr id="307" name="Google Shape;307;g3e7e6191f8e_0_1562"/>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308" name="Google Shape;308;g3e7e6191f8e_0_156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09"/>
        <p:cNvGrpSpPr/>
        <p:nvPr/>
      </p:nvGrpSpPr>
      <p:grpSpPr>
        <a:xfrm>
          <a:off x="0" y="0"/>
          <a:ext cx="0" cy="0"/>
          <a:chOff x="0" y="0"/>
          <a:chExt cx="0" cy="0"/>
        </a:xfrm>
      </p:grpSpPr>
      <p:sp>
        <p:nvSpPr>
          <p:cNvPr id="310" name="Google Shape;310;g3e7e6191f8e_0_1565"/>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311" name="Google Shape;311;g3e7e6191f8e_0_1565"/>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312" name="Google Shape;312;g3e7e6191f8e_0_156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3"/>
        <p:cNvGrpSpPr/>
        <p:nvPr/>
      </p:nvGrpSpPr>
      <p:grpSpPr>
        <a:xfrm>
          <a:off x="0" y="0"/>
          <a:ext cx="0" cy="0"/>
          <a:chOff x="0" y="0"/>
          <a:chExt cx="0" cy="0"/>
        </a:xfrm>
      </p:grpSpPr>
      <p:sp>
        <p:nvSpPr>
          <p:cNvPr id="314" name="Google Shape;314;g3e7e6191f8e_0_156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本文スライド 1">
  <p:cSld name="1_本文スライド">
    <p:spTree>
      <p:nvGrpSpPr>
        <p:cNvPr id="1" name="Shape 315"/>
        <p:cNvGrpSpPr/>
        <p:nvPr/>
      </p:nvGrpSpPr>
      <p:grpSpPr>
        <a:xfrm>
          <a:off x="0" y="0"/>
          <a:ext cx="0" cy="0"/>
          <a:chOff x="0" y="0"/>
          <a:chExt cx="0" cy="0"/>
        </a:xfrm>
      </p:grpSpPr>
      <p:sp>
        <p:nvSpPr>
          <p:cNvPr id="316" name="Google Shape;316;g3e7e6191f8e_0_1571"/>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17" name="Google Shape;317;g3e7e6191f8e_0_1571"/>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場面転換：発言">
  <p:cSld name="BLANK_1">
    <p:spTree>
      <p:nvGrpSpPr>
        <p:cNvPr id="1" name="Shape 318"/>
        <p:cNvGrpSpPr/>
        <p:nvPr/>
      </p:nvGrpSpPr>
      <p:grpSpPr>
        <a:xfrm>
          <a:off x="0" y="0"/>
          <a:ext cx="0" cy="0"/>
          <a:chOff x="0" y="0"/>
          <a:chExt cx="0" cy="0"/>
        </a:xfrm>
      </p:grpSpPr>
      <p:sp>
        <p:nvSpPr>
          <p:cNvPr id="319" name="Google Shape;319;g3e7e6191f8e_0_1583"/>
          <p:cNvSpPr/>
          <p:nvPr/>
        </p:nvSpPr>
        <p:spPr>
          <a:xfrm>
            <a:off x="0" y="-47433"/>
            <a:ext cx="12192000" cy="6858000"/>
          </a:xfrm>
          <a:prstGeom prst="rect">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g3e7e6191f8e_0_158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21" name="Google Shape;321;g3e7e6191f8e_0_1583"/>
          <p:cNvSpPr txBox="1">
            <a:spLocks noGrp="1"/>
          </p:cNvSpPr>
          <p:nvPr>
            <p:ph type="title"/>
          </p:nvPr>
        </p:nvSpPr>
        <p:spPr>
          <a:xfrm>
            <a:off x="2122800" y="2614833"/>
            <a:ext cx="7946400" cy="12336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Clr>
                <a:schemeClr val="lt1"/>
              </a:buClr>
              <a:buSzPts val="3700"/>
              <a:buFont typeface="Meiryo"/>
              <a:buNone/>
              <a:defRPr b="1">
                <a:solidFill>
                  <a:schemeClr val="lt1"/>
                </a:solidFill>
                <a:latin typeface="Meiryo"/>
                <a:ea typeface="Meiryo"/>
                <a:cs typeface="Meiryo"/>
                <a:sym typeface="Meiryo"/>
              </a:defRPr>
            </a:lvl1pPr>
            <a:lvl2pPr lvl="1" algn="l">
              <a:lnSpc>
                <a:spcPct val="100000"/>
              </a:lnSpc>
              <a:spcBef>
                <a:spcPts val="0"/>
              </a:spcBef>
              <a:spcAft>
                <a:spcPts val="0"/>
              </a:spcAft>
              <a:buSzPts val="3700"/>
              <a:buNone/>
              <a:defRPr>
                <a:latin typeface="Proxima Nova"/>
                <a:ea typeface="Proxima Nova"/>
                <a:cs typeface="Proxima Nova"/>
                <a:sym typeface="Proxima Nova"/>
              </a:defRPr>
            </a:lvl2pPr>
            <a:lvl3pPr lvl="2" algn="l">
              <a:lnSpc>
                <a:spcPct val="100000"/>
              </a:lnSpc>
              <a:spcBef>
                <a:spcPts val="0"/>
              </a:spcBef>
              <a:spcAft>
                <a:spcPts val="0"/>
              </a:spcAft>
              <a:buSzPts val="3700"/>
              <a:buNone/>
              <a:defRPr>
                <a:latin typeface="Proxima Nova"/>
                <a:ea typeface="Proxima Nova"/>
                <a:cs typeface="Proxima Nova"/>
                <a:sym typeface="Proxima Nova"/>
              </a:defRPr>
            </a:lvl3pPr>
            <a:lvl4pPr lvl="3" algn="l">
              <a:lnSpc>
                <a:spcPct val="100000"/>
              </a:lnSpc>
              <a:spcBef>
                <a:spcPts val="0"/>
              </a:spcBef>
              <a:spcAft>
                <a:spcPts val="0"/>
              </a:spcAft>
              <a:buSzPts val="3700"/>
              <a:buNone/>
              <a:defRPr>
                <a:latin typeface="Proxima Nova"/>
                <a:ea typeface="Proxima Nova"/>
                <a:cs typeface="Proxima Nova"/>
                <a:sym typeface="Proxima Nova"/>
              </a:defRPr>
            </a:lvl4pPr>
            <a:lvl5pPr lvl="4" algn="l">
              <a:lnSpc>
                <a:spcPct val="100000"/>
              </a:lnSpc>
              <a:spcBef>
                <a:spcPts val="0"/>
              </a:spcBef>
              <a:spcAft>
                <a:spcPts val="0"/>
              </a:spcAft>
              <a:buSzPts val="3700"/>
              <a:buNone/>
              <a:defRPr>
                <a:latin typeface="Proxima Nova"/>
                <a:ea typeface="Proxima Nova"/>
                <a:cs typeface="Proxima Nova"/>
                <a:sym typeface="Proxima Nova"/>
              </a:defRPr>
            </a:lvl5pPr>
            <a:lvl6pPr lvl="5" algn="l">
              <a:lnSpc>
                <a:spcPct val="100000"/>
              </a:lnSpc>
              <a:spcBef>
                <a:spcPts val="0"/>
              </a:spcBef>
              <a:spcAft>
                <a:spcPts val="0"/>
              </a:spcAft>
              <a:buSzPts val="3700"/>
              <a:buNone/>
              <a:defRPr>
                <a:latin typeface="Proxima Nova"/>
                <a:ea typeface="Proxima Nova"/>
                <a:cs typeface="Proxima Nova"/>
                <a:sym typeface="Proxima Nova"/>
              </a:defRPr>
            </a:lvl6pPr>
            <a:lvl7pPr lvl="6" algn="l">
              <a:lnSpc>
                <a:spcPct val="100000"/>
              </a:lnSpc>
              <a:spcBef>
                <a:spcPts val="0"/>
              </a:spcBef>
              <a:spcAft>
                <a:spcPts val="0"/>
              </a:spcAft>
              <a:buSzPts val="3700"/>
              <a:buNone/>
              <a:defRPr>
                <a:latin typeface="Proxima Nova"/>
                <a:ea typeface="Proxima Nova"/>
                <a:cs typeface="Proxima Nova"/>
                <a:sym typeface="Proxima Nova"/>
              </a:defRPr>
            </a:lvl7pPr>
            <a:lvl8pPr lvl="7" algn="l">
              <a:lnSpc>
                <a:spcPct val="100000"/>
              </a:lnSpc>
              <a:spcBef>
                <a:spcPts val="0"/>
              </a:spcBef>
              <a:spcAft>
                <a:spcPts val="0"/>
              </a:spcAft>
              <a:buSzPts val="3700"/>
              <a:buNone/>
              <a:defRPr>
                <a:latin typeface="Proxima Nova"/>
                <a:ea typeface="Proxima Nova"/>
                <a:cs typeface="Proxima Nova"/>
                <a:sym typeface="Proxima Nova"/>
              </a:defRPr>
            </a:lvl8pPr>
            <a:lvl9pPr lvl="8" algn="l">
              <a:lnSpc>
                <a:spcPct val="100000"/>
              </a:lnSpc>
              <a:spcBef>
                <a:spcPts val="0"/>
              </a:spcBef>
              <a:spcAft>
                <a:spcPts val="0"/>
              </a:spcAft>
              <a:buSzPts val="3700"/>
              <a:buNone/>
              <a:defRPr>
                <a:latin typeface="Proxima Nova"/>
                <a:ea typeface="Proxima Nova"/>
                <a:cs typeface="Proxima Nova"/>
                <a:sym typeface="Proxima Nova"/>
              </a:defRPr>
            </a:lvl9pPr>
          </a:lstStyle>
          <a:p>
            <a:endParaRPr/>
          </a:p>
        </p:txBody>
      </p:sp>
      <p:cxnSp>
        <p:nvCxnSpPr>
          <p:cNvPr id="322" name="Google Shape;322;g3e7e6191f8e_0_1583"/>
          <p:cNvCxnSpPr/>
          <p:nvPr/>
        </p:nvCxnSpPr>
        <p:spPr>
          <a:xfrm>
            <a:off x="5704400" y="4266883"/>
            <a:ext cx="783300" cy="0"/>
          </a:xfrm>
          <a:prstGeom prst="straightConnector1">
            <a:avLst/>
          </a:prstGeom>
          <a:noFill/>
          <a:ln w="101600" cap="flat" cmpd="sng">
            <a:solidFill>
              <a:srgbClr val="FFF56D"/>
            </a:solidFill>
            <a:prstDash val="solid"/>
            <a:round/>
            <a:headEnd type="none" w="sm" len="sm"/>
            <a:tailEnd type="none" w="sm" len="sm"/>
          </a:ln>
        </p:spPr>
      </p:cxn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本文スライド 2">
  <p:cSld name="TITLE_AND_BODY_3">
    <p:bg>
      <p:bgPr>
        <a:solidFill>
          <a:schemeClr val="lt2"/>
        </a:solidFill>
        <a:effectLst/>
      </p:bgPr>
    </p:bg>
    <p:spTree>
      <p:nvGrpSpPr>
        <p:cNvPr id="1" name="Shape 323"/>
        <p:cNvGrpSpPr/>
        <p:nvPr/>
      </p:nvGrpSpPr>
      <p:grpSpPr>
        <a:xfrm>
          <a:off x="0" y="0"/>
          <a:ext cx="0" cy="0"/>
          <a:chOff x="0" y="0"/>
          <a:chExt cx="0" cy="0"/>
        </a:xfrm>
      </p:grpSpPr>
      <p:sp>
        <p:nvSpPr>
          <p:cNvPr id="324" name="Google Shape;324;g3e7e6191f8e_0_158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25" name="Google Shape;325;g3e7e6191f8e_0_158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26" name="Google Shape;326;g3e7e6191f8e_0_1588"/>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327" name="Google Shape;327;g3e7e6191f8e_0_15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基本レイアウト">
  <p:cSld name="CUSTOM_3">
    <p:spTree>
      <p:nvGrpSpPr>
        <p:cNvPr id="1" name="Shape 328"/>
        <p:cNvGrpSpPr/>
        <p:nvPr/>
      </p:nvGrpSpPr>
      <p:grpSpPr>
        <a:xfrm>
          <a:off x="0" y="0"/>
          <a:ext cx="0" cy="0"/>
          <a:chOff x="0" y="0"/>
          <a:chExt cx="0" cy="0"/>
        </a:xfrm>
      </p:grpSpPr>
      <p:sp>
        <p:nvSpPr>
          <p:cNvPr id="329" name="Google Shape;329;g3e7e6191f8e_0_1593"/>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30" name="Google Shape;330;g3e7e6191f8e_0_1593"/>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300"/>
              <a:buFont typeface="M PLUS 1p"/>
              <a:buNone/>
              <a:defRPr sz="3300" b="1">
                <a:solidFill>
                  <a:srgbClr val="333333"/>
                </a:solidFill>
                <a:latin typeface="M PLUS 1p"/>
                <a:ea typeface="M PLUS 1p"/>
                <a:cs typeface="M PLUS 1p"/>
                <a:sym typeface="M PLUS 1p"/>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cxnSp>
        <p:nvCxnSpPr>
          <p:cNvPr id="331" name="Google Shape;331;g3e7e6191f8e_0_1593"/>
          <p:cNvCxnSpPr/>
          <p:nvPr/>
        </p:nvCxnSpPr>
        <p:spPr>
          <a:xfrm>
            <a:off x="442233" y="985633"/>
            <a:ext cx="11290800" cy="0"/>
          </a:xfrm>
          <a:prstGeom prst="straightConnector1">
            <a:avLst/>
          </a:prstGeom>
          <a:noFill/>
          <a:ln w="101600" cap="flat" cmpd="sng">
            <a:solidFill>
              <a:srgbClr val="5DC1AE"/>
            </a:solidFill>
            <a:prstDash val="solid"/>
            <a:round/>
            <a:headEnd type="none" w="sm" len="sm"/>
            <a:tailEnd type="none" w="sm" len="sm"/>
          </a:ln>
        </p:spPr>
      </p:cxnSp>
      <p:pic>
        <p:nvPicPr>
          <p:cNvPr id="332" name="Google Shape;332;g3e7e6191f8e_0_159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02967" y="2"/>
            <a:ext cx="1366133" cy="10246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本文スライド 1 2">
  <p:cSld name="TITLE_AND_BODY_2_2">
    <p:spTree>
      <p:nvGrpSpPr>
        <p:cNvPr id="1" name="Shape 333"/>
        <p:cNvGrpSpPr/>
        <p:nvPr/>
      </p:nvGrpSpPr>
      <p:grpSpPr>
        <a:xfrm>
          <a:off x="0" y="0"/>
          <a:ext cx="0" cy="0"/>
          <a:chOff x="0" y="0"/>
          <a:chExt cx="0" cy="0"/>
        </a:xfrm>
      </p:grpSpPr>
      <p:sp>
        <p:nvSpPr>
          <p:cNvPr id="334" name="Google Shape;334;g3e7e6191f8e_0_1598"/>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35" name="Google Shape;335;g3e7e6191f8e_0_159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36" name="Google Shape;336;g3e7e6191f8e_0_1598"/>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37" name="Google Shape;337;g3e7e6191f8e_0_15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758267" y="5790167"/>
            <a:ext cx="1018140" cy="7636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67"/>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67"/>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00000"/>
              </a:lnSpc>
              <a:spcBef>
                <a:spcPts val="0"/>
              </a:spcBef>
              <a:spcAft>
                <a:spcPts val="0"/>
              </a:spcAft>
              <a:buSzPts val="18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40" name="Google Shape;40;p67"/>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場面転換">
  <p:cSld name="BLANK_2">
    <p:spTree>
      <p:nvGrpSpPr>
        <p:cNvPr id="1" name="Shape 338"/>
        <p:cNvGrpSpPr/>
        <p:nvPr/>
      </p:nvGrpSpPr>
      <p:grpSpPr>
        <a:xfrm>
          <a:off x="0" y="0"/>
          <a:ext cx="0" cy="0"/>
          <a:chOff x="0" y="0"/>
          <a:chExt cx="0" cy="0"/>
        </a:xfrm>
      </p:grpSpPr>
      <p:sp>
        <p:nvSpPr>
          <p:cNvPr id="339" name="Google Shape;339;g3e7e6191f8e_0_160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40" name="Google Shape;340;g3e7e6191f8e_0_1603"/>
          <p:cNvSpPr txBox="1">
            <a:spLocks noGrp="1"/>
          </p:cNvSpPr>
          <p:nvPr>
            <p:ph type="title"/>
          </p:nvPr>
        </p:nvSpPr>
        <p:spPr>
          <a:xfrm>
            <a:off x="2122800" y="2614833"/>
            <a:ext cx="7946400" cy="12336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Clr>
                <a:srgbClr val="333333"/>
              </a:buClr>
              <a:buSzPts val="3700"/>
              <a:buFont typeface="HiraKakuPro-W3"/>
              <a:buNone/>
              <a:defRPr b="1">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3700"/>
              <a:buNone/>
              <a:defRPr>
                <a:latin typeface="Proxima Nova"/>
                <a:ea typeface="Proxima Nova"/>
                <a:cs typeface="Proxima Nova"/>
                <a:sym typeface="Proxima Nova"/>
              </a:defRPr>
            </a:lvl2pPr>
            <a:lvl3pPr lvl="2" algn="l">
              <a:lnSpc>
                <a:spcPct val="100000"/>
              </a:lnSpc>
              <a:spcBef>
                <a:spcPts val="0"/>
              </a:spcBef>
              <a:spcAft>
                <a:spcPts val="0"/>
              </a:spcAft>
              <a:buSzPts val="3700"/>
              <a:buNone/>
              <a:defRPr>
                <a:latin typeface="Proxima Nova"/>
                <a:ea typeface="Proxima Nova"/>
                <a:cs typeface="Proxima Nova"/>
                <a:sym typeface="Proxima Nova"/>
              </a:defRPr>
            </a:lvl3pPr>
            <a:lvl4pPr lvl="3" algn="l">
              <a:lnSpc>
                <a:spcPct val="100000"/>
              </a:lnSpc>
              <a:spcBef>
                <a:spcPts val="0"/>
              </a:spcBef>
              <a:spcAft>
                <a:spcPts val="0"/>
              </a:spcAft>
              <a:buSzPts val="3700"/>
              <a:buNone/>
              <a:defRPr>
                <a:latin typeface="Proxima Nova"/>
                <a:ea typeface="Proxima Nova"/>
                <a:cs typeface="Proxima Nova"/>
                <a:sym typeface="Proxima Nova"/>
              </a:defRPr>
            </a:lvl4pPr>
            <a:lvl5pPr lvl="4" algn="l">
              <a:lnSpc>
                <a:spcPct val="100000"/>
              </a:lnSpc>
              <a:spcBef>
                <a:spcPts val="0"/>
              </a:spcBef>
              <a:spcAft>
                <a:spcPts val="0"/>
              </a:spcAft>
              <a:buSzPts val="3700"/>
              <a:buNone/>
              <a:defRPr>
                <a:latin typeface="Proxima Nova"/>
                <a:ea typeface="Proxima Nova"/>
                <a:cs typeface="Proxima Nova"/>
                <a:sym typeface="Proxima Nova"/>
              </a:defRPr>
            </a:lvl5pPr>
            <a:lvl6pPr lvl="5" algn="l">
              <a:lnSpc>
                <a:spcPct val="100000"/>
              </a:lnSpc>
              <a:spcBef>
                <a:spcPts val="0"/>
              </a:spcBef>
              <a:spcAft>
                <a:spcPts val="0"/>
              </a:spcAft>
              <a:buSzPts val="3700"/>
              <a:buNone/>
              <a:defRPr>
                <a:latin typeface="Proxima Nova"/>
                <a:ea typeface="Proxima Nova"/>
                <a:cs typeface="Proxima Nova"/>
                <a:sym typeface="Proxima Nova"/>
              </a:defRPr>
            </a:lvl6pPr>
            <a:lvl7pPr lvl="6" algn="l">
              <a:lnSpc>
                <a:spcPct val="100000"/>
              </a:lnSpc>
              <a:spcBef>
                <a:spcPts val="0"/>
              </a:spcBef>
              <a:spcAft>
                <a:spcPts val="0"/>
              </a:spcAft>
              <a:buSzPts val="3700"/>
              <a:buNone/>
              <a:defRPr>
                <a:latin typeface="Proxima Nova"/>
                <a:ea typeface="Proxima Nova"/>
                <a:cs typeface="Proxima Nova"/>
                <a:sym typeface="Proxima Nova"/>
              </a:defRPr>
            </a:lvl7pPr>
            <a:lvl8pPr lvl="7" algn="l">
              <a:lnSpc>
                <a:spcPct val="100000"/>
              </a:lnSpc>
              <a:spcBef>
                <a:spcPts val="0"/>
              </a:spcBef>
              <a:spcAft>
                <a:spcPts val="0"/>
              </a:spcAft>
              <a:buSzPts val="3700"/>
              <a:buNone/>
              <a:defRPr>
                <a:latin typeface="Proxima Nova"/>
                <a:ea typeface="Proxima Nova"/>
                <a:cs typeface="Proxima Nova"/>
                <a:sym typeface="Proxima Nova"/>
              </a:defRPr>
            </a:lvl8pPr>
            <a:lvl9pPr lvl="8" algn="l">
              <a:lnSpc>
                <a:spcPct val="100000"/>
              </a:lnSpc>
              <a:spcBef>
                <a:spcPts val="0"/>
              </a:spcBef>
              <a:spcAft>
                <a:spcPts val="0"/>
              </a:spcAft>
              <a:buSzPts val="3700"/>
              <a:buNone/>
              <a:defRPr>
                <a:latin typeface="Proxima Nova"/>
                <a:ea typeface="Proxima Nova"/>
                <a:cs typeface="Proxima Nova"/>
                <a:sym typeface="Proxima Nova"/>
              </a:defRPr>
            </a:lvl9pPr>
          </a:lstStyle>
          <a:p>
            <a:endParaRPr/>
          </a:p>
        </p:txBody>
      </p:sp>
      <p:cxnSp>
        <p:nvCxnSpPr>
          <p:cNvPr id="341" name="Google Shape;341;g3e7e6191f8e_0_1603"/>
          <p:cNvCxnSpPr/>
          <p:nvPr/>
        </p:nvCxnSpPr>
        <p:spPr>
          <a:xfrm>
            <a:off x="5704400" y="4266883"/>
            <a:ext cx="783300" cy="0"/>
          </a:xfrm>
          <a:prstGeom prst="straightConnector1">
            <a:avLst/>
          </a:prstGeom>
          <a:noFill/>
          <a:ln w="101600" cap="flat" cmpd="sng">
            <a:solidFill>
              <a:srgbClr val="FFF56D"/>
            </a:solidFill>
            <a:prstDash val="solid"/>
            <a:round/>
            <a:headEnd type="none" w="sm" len="sm"/>
            <a:tailEnd type="none" w="sm" len="sm"/>
          </a:ln>
        </p:spPr>
      </p:cxn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本文スライド 1 4">
  <p:cSld name="TITLE_AND_BODY_2_4">
    <p:spTree>
      <p:nvGrpSpPr>
        <p:cNvPr id="1" name="Shape 342"/>
        <p:cNvGrpSpPr/>
        <p:nvPr/>
      </p:nvGrpSpPr>
      <p:grpSpPr>
        <a:xfrm>
          <a:off x="0" y="0"/>
          <a:ext cx="0" cy="0"/>
          <a:chOff x="0" y="0"/>
          <a:chExt cx="0" cy="0"/>
        </a:xfrm>
      </p:grpSpPr>
      <p:sp>
        <p:nvSpPr>
          <p:cNvPr id="343" name="Google Shape;343;g3e7e6191f8e_0_1607"/>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44" name="Google Shape;344;g3e7e6191f8e_0_160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45" name="Google Shape;345;g3e7e6191f8e_0_1607"/>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46" name="Google Shape;346;g3e7e6191f8e_0_1607"/>
          <p:cNvPicPr preferRelativeResize="0"/>
          <p:nvPr/>
        </p:nvPicPr>
        <p:blipFill rotWithShape="1">
          <a:blip r:embed="rId2">
            <a:alphaModFix/>
          </a:blip>
          <a:srcRect/>
          <a:stretch/>
        </p:blipFill>
        <p:spPr>
          <a:xfrm>
            <a:off x="10868067" y="5880900"/>
            <a:ext cx="1018140" cy="7636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本文スライド 1 5">
  <p:cSld name="TITLE_AND_BODY_2_5">
    <p:spTree>
      <p:nvGrpSpPr>
        <p:cNvPr id="1" name="Shape 347"/>
        <p:cNvGrpSpPr/>
        <p:nvPr/>
      </p:nvGrpSpPr>
      <p:grpSpPr>
        <a:xfrm>
          <a:off x="0" y="0"/>
          <a:ext cx="0" cy="0"/>
          <a:chOff x="0" y="0"/>
          <a:chExt cx="0" cy="0"/>
        </a:xfrm>
      </p:grpSpPr>
      <p:sp>
        <p:nvSpPr>
          <p:cNvPr id="348" name="Google Shape;348;g3e7e6191f8e_0_1612"/>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49" name="Google Shape;349;g3e7e6191f8e_0_161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50" name="Google Shape;350;g3e7e6191f8e_0_1612"/>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51" name="Google Shape;351;g3e7e6191f8e_0_1612"/>
          <p:cNvPicPr preferRelativeResize="0"/>
          <p:nvPr/>
        </p:nvPicPr>
        <p:blipFill rotWithShape="1">
          <a:blip r:embed="rId2">
            <a:alphaModFix/>
          </a:blip>
          <a:srcRect/>
          <a:stretch/>
        </p:blipFill>
        <p:spPr>
          <a:xfrm>
            <a:off x="10868067" y="5880900"/>
            <a:ext cx="1018140" cy="76360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_AND_BODY_2_6">
  <p:cSld name="TITLE_AND_BODY_2_6">
    <p:spTree>
      <p:nvGrpSpPr>
        <p:cNvPr id="1" name="Shape 352"/>
        <p:cNvGrpSpPr/>
        <p:nvPr/>
      </p:nvGrpSpPr>
      <p:grpSpPr>
        <a:xfrm>
          <a:off x="0" y="0"/>
          <a:ext cx="0" cy="0"/>
          <a:chOff x="0" y="0"/>
          <a:chExt cx="0" cy="0"/>
        </a:xfrm>
      </p:grpSpPr>
      <p:sp>
        <p:nvSpPr>
          <p:cNvPr id="353" name="Google Shape;353;g3e7e6191f8e_0_161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354" name="Google Shape;354;g3e7e6191f8e_0_161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55" name="Google Shape;355;g3e7e6191f8e_0_161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本文スライド 3">
  <p:cSld name="TITLE_AND_BODY_4">
    <p:spTree>
      <p:nvGrpSpPr>
        <p:cNvPr id="1" name="Shape 356"/>
        <p:cNvGrpSpPr/>
        <p:nvPr/>
      </p:nvGrpSpPr>
      <p:grpSpPr>
        <a:xfrm>
          <a:off x="0" y="0"/>
          <a:ext cx="0" cy="0"/>
          <a:chOff x="0" y="0"/>
          <a:chExt cx="0" cy="0"/>
        </a:xfrm>
      </p:grpSpPr>
      <p:sp>
        <p:nvSpPr>
          <p:cNvPr id="357" name="Google Shape;357;g3e7e6191f8e_0_1621"/>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Arial"/>
                <a:ea typeface="Arial"/>
                <a:cs typeface="Arial"/>
                <a:sym typeface="Arial"/>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cxnSp>
        <p:nvCxnSpPr>
          <p:cNvPr id="358" name="Google Shape;358;g3e7e6191f8e_0_1621"/>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59" name="Google Shape;359;g3e7e6191f8e_0_16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
        <p:nvSpPr>
          <p:cNvPr id="360" name="Google Shape;360;g3e7e6191f8e_0_1621"/>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lvl1pPr marL="0" marR="0" lvl="0"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700"/>
              <a:buFont typeface="Arial"/>
              <a:buNone/>
              <a:defRPr sz="17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本文スライド 4">
  <p:cSld name="TITLE_AND_BODY_5">
    <p:spTree>
      <p:nvGrpSpPr>
        <p:cNvPr id="1" name="Shape 361"/>
        <p:cNvGrpSpPr/>
        <p:nvPr/>
      </p:nvGrpSpPr>
      <p:grpSpPr>
        <a:xfrm>
          <a:off x="0" y="0"/>
          <a:ext cx="0" cy="0"/>
          <a:chOff x="0" y="0"/>
          <a:chExt cx="0" cy="0"/>
        </a:xfrm>
      </p:grpSpPr>
      <p:sp>
        <p:nvSpPr>
          <p:cNvPr id="362" name="Google Shape;362;g3e7e6191f8e_0_1626"/>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63" name="Google Shape;363;g3e7e6191f8e_0_162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64" name="Google Shape;364;g3e7e6191f8e_0_1626"/>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65" name="Google Shape;365;g3e7e6191f8e_0_16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本文スライド 5">
  <p:cSld name="TITLE_AND_BODY_6">
    <p:spTree>
      <p:nvGrpSpPr>
        <p:cNvPr id="1" name="Shape 366"/>
        <p:cNvGrpSpPr/>
        <p:nvPr/>
      </p:nvGrpSpPr>
      <p:grpSpPr>
        <a:xfrm>
          <a:off x="0" y="0"/>
          <a:ext cx="0" cy="0"/>
          <a:chOff x="0" y="0"/>
          <a:chExt cx="0" cy="0"/>
        </a:xfrm>
      </p:grpSpPr>
      <p:sp>
        <p:nvSpPr>
          <p:cNvPr id="367" name="Google Shape;367;g3e7e6191f8e_0_1631"/>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68" name="Google Shape;368;g3e7e6191f8e_0_163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69" name="Google Shape;369;g3e7e6191f8e_0_1631"/>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70" name="Google Shape;370;g3e7e6191f8e_0_16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本文スライド 6">
  <p:cSld name="TITLE_AND_BODY_7">
    <p:spTree>
      <p:nvGrpSpPr>
        <p:cNvPr id="1" name="Shape 371"/>
        <p:cNvGrpSpPr/>
        <p:nvPr/>
      </p:nvGrpSpPr>
      <p:grpSpPr>
        <a:xfrm>
          <a:off x="0" y="0"/>
          <a:ext cx="0" cy="0"/>
          <a:chOff x="0" y="0"/>
          <a:chExt cx="0" cy="0"/>
        </a:xfrm>
      </p:grpSpPr>
      <p:sp>
        <p:nvSpPr>
          <p:cNvPr id="372" name="Google Shape;372;g3e7e6191f8e_0_1636"/>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73" name="Google Shape;373;g3e7e6191f8e_0_163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74" name="Google Shape;374;g3e7e6191f8e_0_1636"/>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75" name="Google Shape;375;g3e7e6191f8e_0_16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本文スライド 7">
  <p:cSld name="TITLE_AND_BODY_8">
    <p:spTree>
      <p:nvGrpSpPr>
        <p:cNvPr id="1" name="Shape 376"/>
        <p:cNvGrpSpPr/>
        <p:nvPr/>
      </p:nvGrpSpPr>
      <p:grpSpPr>
        <a:xfrm>
          <a:off x="0" y="0"/>
          <a:ext cx="0" cy="0"/>
          <a:chOff x="0" y="0"/>
          <a:chExt cx="0" cy="0"/>
        </a:xfrm>
      </p:grpSpPr>
      <p:sp>
        <p:nvSpPr>
          <p:cNvPr id="377" name="Google Shape;377;g3e7e6191f8e_0_164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78" name="Google Shape;378;g3e7e6191f8e_0_164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79" name="Google Shape;379;g3e7e6191f8e_0_1641"/>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380" name="Google Shape;380;g3e7e6191f8e_0_16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本文スライド 8">
  <p:cSld name="TITLE_AND_BODY_9">
    <p:spTree>
      <p:nvGrpSpPr>
        <p:cNvPr id="1" name="Shape 381"/>
        <p:cNvGrpSpPr/>
        <p:nvPr/>
      </p:nvGrpSpPr>
      <p:grpSpPr>
        <a:xfrm>
          <a:off x="0" y="0"/>
          <a:ext cx="0" cy="0"/>
          <a:chOff x="0" y="0"/>
          <a:chExt cx="0" cy="0"/>
        </a:xfrm>
      </p:grpSpPr>
      <p:sp>
        <p:nvSpPr>
          <p:cNvPr id="382" name="Google Shape;382;g3e7e6191f8e_0_164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83" name="Google Shape;383;g3e7e6191f8e_0_164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84" name="Google Shape;384;g3e7e6191f8e_0_1646"/>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385" name="Google Shape;385;g3e7e6191f8e_0_16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43"/>
          <p:cNvSpPr txBox="1">
            <a:spLocks noGrp="1"/>
          </p:cNvSpPr>
          <p:nvPr>
            <p:ph type="ctrTitle"/>
          </p:nvPr>
        </p:nvSpPr>
        <p:spPr>
          <a:xfrm>
            <a:off x="914400" y="2130426"/>
            <a:ext cx="10363200" cy="1470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3"/>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4" name="Google Shape;44;p43"/>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3"/>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本文スライド 9">
  <p:cSld name="TITLE_AND_BODY_10">
    <p:spTree>
      <p:nvGrpSpPr>
        <p:cNvPr id="1" name="Shape 386"/>
        <p:cNvGrpSpPr/>
        <p:nvPr/>
      </p:nvGrpSpPr>
      <p:grpSpPr>
        <a:xfrm>
          <a:off x="0" y="0"/>
          <a:ext cx="0" cy="0"/>
          <a:chOff x="0" y="0"/>
          <a:chExt cx="0" cy="0"/>
        </a:xfrm>
      </p:grpSpPr>
      <p:sp>
        <p:nvSpPr>
          <p:cNvPr id="387" name="Google Shape;387;g3e7e6191f8e_0_165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88" name="Google Shape;388;g3e7e6191f8e_0_165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89" name="Google Shape;389;g3e7e6191f8e_0_1651"/>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390" name="Google Shape;390;g3e7e6191f8e_0_165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本文スライド 10">
  <p:cSld name="TITLE_AND_BODY_11">
    <p:spTree>
      <p:nvGrpSpPr>
        <p:cNvPr id="1" name="Shape 391"/>
        <p:cNvGrpSpPr/>
        <p:nvPr/>
      </p:nvGrpSpPr>
      <p:grpSpPr>
        <a:xfrm>
          <a:off x="0" y="0"/>
          <a:ext cx="0" cy="0"/>
          <a:chOff x="0" y="0"/>
          <a:chExt cx="0" cy="0"/>
        </a:xfrm>
      </p:grpSpPr>
      <p:sp>
        <p:nvSpPr>
          <p:cNvPr id="392" name="Google Shape;392;g3e7e6191f8e_0_1656"/>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100"/>
              <a:buFont typeface="M PLUS 1p"/>
              <a:buNone/>
              <a:defRPr sz="3100">
                <a:solidFill>
                  <a:srgbClr val="333333"/>
                </a:solidFill>
                <a:latin typeface="M PLUS 1p"/>
                <a:ea typeface="M PLUS 1p"/>
                <a:cs typeface="M PLUS 1p"/>
                <a:sym typeface="M PLUS 1p"/>
              </a:defRPr>
            </a:lvl1pPr>
            <a:lvl2pPr lvl="1" algn="l">
              <a:lnSpc>
                <a:spcPct val="100000"/>
              </a:lnSpc>
              <a:spcBef>
                <a:spcPts val="0"/>
              </a:spcBef>
              <a:spcAft>
                <a:spcPts val="0"/>
              </a:spcAft>
              <a:buSzPts val="4000"/>
              <a:buFont typeface="M PLUS 1p"/>
              <a:buNone/>
              <a:defRPr>
                <a:latin typeface="M PLUS 1p"/>
                <a:ea typeface="M PLUS 1p"/>
                <a:cs typeface="M PLUS 1p"/>
                <a:sym typeface="M PLUS 1p"/>
              </a:defRPr>
            </a:lvl2pPr>
            <a:lvl3pPr lvl="2" algn="l">
              <a:lnSpc>
                <a:spcPct val="100000"/>
              </a:lnSpc>
              <a:spcBef>
                <a:spcPts val="0"/>
              </a:spcBef>
              <a:spcAft>
                <a:spcPts val="0"/>
              </a:spcAft>
              <a:buSzPts val="4000"/>
              <a:buFont typeface="M PLUS 1p"/>
              <a:buNone/>
              <a:defRPr>
                <a:latin typeface="M PLUS 1p"/>
                <a:ea typeface="M PLUS 1p"/>
                <a:cs typeface="M PLUS 1p"/>
                <a:sym typeface="M PLUS 1p"/>
              </a:defRPr>
            </a:lvl3pPr>
            <a:lvl4pPr lvl="3" algn="l">
              <a:lnSpc>
                <a:spcPct val="100000"/>
              </a:lnSpc>
              <a:spcBef>
                <a:spcPts val="0"/>
              </a:spcBef>
              <a:spcAft>
                <a:spcPts val="0"/>
              </a:spcAft>
              <a:buSzPts val="4000"/>
              <a:buFont typeface="M PLUS 1p"/>
              <a:buNone/>
              <a:defRPr>
                <a:latin typeface="M PLUS 1p"/>
                <a:ea typeface="M PLUS 1p"/>
                <a:cs typeface="M PLUS 1p"/>
                <a:sym typeface="M PLUS 1p"/>
              </a:defRPr>
            </a:lvl4pPr>
            <a:lvl5pPr lvl="4" algn="l">
              <a:lnSpc>
                <a:spcPct val="100000"/>
              </a:lnSpc>
              <a:spcBef>
                <a:spcPts val="0"/>
              </a:spcBef>
              <a:spcAft>
                <a:spcPts val="0"/>
              </a:spcAft>
              <a:buSzPts val="4000"/>
              <a:buFont typeface="M PLUS 1p"/>
              <a:buNone/>
              <a:defRPr>
                <a:latin typeface="M PLUS 1p"/>
                <a:ea typeface="M PLUS 1p"/>
                <a:cs typeface="M PLUS 1p"/>
                <a:sym typeface="M PLUS 1p"/>
              </a:defRPr>
            </a:lvl5pPr>
            <a:lvl6pPr lvl="5" algn="l">
              <a:lnSpc>
                <a:spcPct val="100000"/>
              </a:lnSpc>
              <a:spcBef>
                <a:spcPts val="0"/>
              </a:spcBef>
              <a:spcAft>
                <a:spcPts val="0"/>
              </a:spcAft>
              <a:buSzPts val="4000"/>
              <a:buFont typeface="M PLUS 1p"/>
              <a:buNone/>
              <a:defRPr>
                <a:latin typeface="M PLUS 1p"/>
                <a:ea typeface="M PLUS 1p"/>
                <a:cs typeface="M PLUS 1p"/>
                <a:sym typeface="M PLUS 1p"/>
              </a:defRPr>
            </a:lvl6pPr>
            <a:lvl7pPr lvl="6" algn="l">
              <a:lnSpc>
                <a:spcPct val="100000"/>
              </a:lnSpc>
              <a:spcBef>
                <a:spcPts val="0"/>
              </a:spcBef>
              <a:spcAft>
                <a:spcPts val="0"/>
              </a:spcAft>
              <a:buSzPts val="4000"/>
              <a:buFont typeface="M PLUS 1p"/>
              <a:buNone/>
              <a:defRPr>
                <a:latin typeface="M PLUS 1p"/>
                <a:ea typeface="M PLUS 1p"/>
                <a:cs typeface="M PLUS 1p"/>
                <a:sym typeface="M PLUS 1p"/>
              </a:defRPr>
            </a:lvl7pPr>
            <a:lvl8pPr lvl="7" algn="l">
              <a:lnSpc>
                <a:spcPct val="100000"/>
              </a:lnSpc>
              <a:spcBef>
                <a:spcPts val="0"/>
              </a:spcBef>
              <a:spcAft>
                <a:spcPts val="0"/>
              </a:spcAft>
              <a:buSzPts val="4000"/>
              <a:buFont typeface="M PLUS 1p"/>
              <a:buNone/>
              <a:defRPr>
                <a:latin typeface="M PLUS 1p"/>
                <a:ea typeface="M PLUS 1p"/>
                <a:cs typeface="M PLUS 1p"/>
                <a:sym typeface="M PLUS 1p"/>
              </a:defRPr>
            </a:lvl8pPr>
            <a:lvl9pPr lvl="8" algn="l">
              <a:lnSpc>
                <a:spcPct val="100000"/>
              </a:lnSpc>
              <a:spcBef>
                <a:spcPts val="0"/>
              </a:spcBef>
              <a:spcAft>
                <a:spcPts val="0"/>
              </a:spcAft>
              <a:buSzPts val="4000"/>
              <a:buFont typeface="M PLUS 1p"/>
              <a:buNone/>
              <a:defRPr>
                <a:latin typeface="M PLUS 1p"/>
                <a:ea typeface="M PLUS 1p"/>
                <a:cs typeface="M PLUS 1p"/>
                <a:sym typeface="M PLUS 1p"/>
              </a:defRPr>
            </a:lvl9pPr>
          </a:lstStyle>
          <a:p>
            <a:endParaRPr/>
          </a:p>
        </p:txBody>
      </p:sp>
      <p:sp>
        <p:nvSpPr>
          <p:cNvPr id="393" name="Google Shape;393;g3e7e6191f8e_0_165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394" name="Google Shape;394;g3e7e6191f8e_0_1656"/>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395" name="Google Shape;395;g3e7e6191f8e_0_16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200" y="6084100"/>
            <a:ext cx="1018140" cy="763600"/>
          </a:xfrm>
          <a:prstGeom prst="rect">
            <a:avLst/>
          </a:prstGeom>
          <a:noFill/>
          <a:ln>
            <a:noFill/>
          </a:ln>
        </p:spPr>
      </p:pic>
      <p:pic>
        <p:nvPicPr>
          <p:cNvPr id="396" name="Google Shape;396;g3e7e6191f8e_0_16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4405" y="6119365"/>
            <a:ext cx="693066" cy="69306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本文スライド 11">
  <p:cSld name="TITLE_AND_BODY_12">
    <p:spTree>
      <p:nvGrpSpPr>
        <p:cNvPr id="1" name="Shape 397"/>
        <p:cNvGrpSpPr/>
        <p:nvPr/>
      </p:nvGrpSpPr>
      <p:grpSpPr>
        <a:xfrm>
          <a:off x="0" y="0"/>
          <a:ext cx="0" cy="0"/>
          <a:chOff x="0" y="0"/>
          <a:chExt cx="0" cy="0"/>
        </a:xfrm>
      </p:grpSpPr>
      <p:sp>
        <p:nvSpPr>
          <p:cNvPr id="398" name="Google Shape;398;g3e7e6191f8e_0_1662"/>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399" name="Google Shape;399;g3e7e6191f8e_0_166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cxnSp>
        <p:nvCxnSpPr>
          <p:cNvPr id="400" name="Google Shape;400;g3e7e6191f8e_0_1662"/>
          <p:cNvCxnSpPr/>
          <p:nvPr/>
        </p:nvCxnSpPr>
        <p:spPr>
          <a:xfrm>
            <a:off x="604633" y="1204917"/>
            <a:ext cx="783300" cy="0"/>
          </a:xfrm>
          <a:prstGeom prst="straightConnector1">
            <a:avLst/>
          </a:prstGeom>
          <a:noFill/>
          <a:ln w="101600" cap="flat" cmpd="sng">
            <a:solidFill>
              <a:srgbClr val="5DC1AE"/>
            </a:solidFill>
            <a:prstDash val="solid"/>
            <a:round/>
            <a:headEnd type="none" w="sm" len="sm"/>
            <a:tailEnd type="none" w="sm" len="sm"/>
          </a:ln>
        </p:spPr>
      </p:cxnSp>
      <p:pic>
        <p:nvPicPr>
          <p:cNvPr id="401" name="Google Shape;401;g3e7e6191f8e_0_16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本文スライド 1 1">
  <p:cSld name="TITLE_AND_BODY_2_1">
    <p:spTree>
      <p:nvGrpSpPr>
        <p:cNvPr id="1" name="Shape 402"/>
        <p:cNvGrpSpPr/>
        <p:nvPr/>
      </p:nvGrpSpPr>
      <p:grpSpPr>
        <a:xfrm>
          <a:off x="0" y="0"/>
          <a:ext cx="0" cy="0"/>
          <a:chOff x="0" y="0"/>
          <a:chExt cx="0" cy="0"/>
        </a:xfrm>
      </p:grpSpPr>
      <p:sp>
        <p:nvSpPr>
          <p:cNvPr id="403" name="Google Shape;403;g3e7e6191f8e_0_1667"/>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4000"/>
              <a:buFont typeface="Noto Sans Symbols"/>
              <a:buNone/>
              <a:defRPr>
                <a:solidFill>
                  <a:srgbClr val="333333"/>
                </a:solidFill>
                <a:latin typeface="Noto Sans Symbols"/>
                <a:ea typeface="Noto Sans Symbols"/>
                <a:cs typeface="Noto Sans Symbols"/>
                <a:sym typeface="Noto Sans Symbols"/>
              </a:defRPr>
            </a:lvl1pPr>
            <a:lvl2pPr lvl="1"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2pPr>
            <a:lvl3pPr lvl="2"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3pPr>
            <a:lvl4pPr lvl="3"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4pPr>
            <a:lvl5pPr lvl="4"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5pPr>
            <a:lvl6pPr lvl="5"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6pPr>
            <a:lvl7pPr lvl="6"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7pPr>
            <a:lvl8pPr lvl="7"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8pPr>
            <a:lvl9pPr lvl="8" algn="l">
              <a:lnSpc>
                <a:spcPct val="100000"/>
              </a:lnSpc>
              <a:spcBef>
                <a:spcPts val="0"/>
              </a:spcBef>
              <a:spcAft>
                <a:spcPts val="0"/>
              </a:spcAft>
              <a:buSzPts val="4000"/>
              <a:buFont typeface="Noto Sans Symbols"/>
              <a:buNone/>
              <a:defRPr>
                <a:latin typeface="Noto Sans Symbols"/>
                <a:ea typeface="Noto Sans Symbols"/>
                <a:cs typeface="Noto Sans Symbols"/>
                <a:sym typeface="Noto Sans Symbols"/>
              </a:defRPr>
            </a:lvl9pPr>
          </a:lstStyle>
          <a:p>
            <a:endParaRPr/>
          </a:p>
        </p:txBody>
      </p:sp>
      <p:sp>
        <p:nvSpPr>
          <p:cNvPr id="404" name="Google Shape;404;g3e7e6191f8e_0_166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本文スライド 12">
  <p:cSld name="TITLE_AND_BODY_13">
    <p:spTree>
      <p:nvGrpSpPr>
        <p:cNvPr id="1" name="Shape 405"/>
        <p:cNvGrpSpPr/>
        <p:nvPr/>
      </p:nvGrpSpPr>
      <p:grpSpPr>
        <a:xfrm>
          <a:off x="0" y="0"/>
          <a:ext cx="0" cy="0"/>
          <a:chOff x="0" y="0"/>
          <a:chExt cx="0" cy="0"/>
        </a:xfrm>
      </p:grpSpPr>
      <p:sp>
        <p:nvSpPr>
          <p:cNvPr id="406" name="Google Shape;406;g3e7e6191f8e_0_167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rgbClr val="333333"/>
              </a:buClr>
              <a:buSzPts val="3700"/>
              <a:buFont typeface="HiraKakuPro-W3"/>
              <a:buNone/>
              <a:defRPr>
                <a:solidFill>
                  <a:srgbClr val="333333"/>
                </a:solidFill>
                <a:latin typeface="HiraKakuPro-W3"/>
                <a:ea typeface="HiraKakuPro-W3"/>
                <a:cs typeface="HiraKakuPro-W3"/>
                <a:sym typeface="HiraKakuPro-W3"/>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407" name="Google Shape;407;g3e7e6191f8e_0_167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408" name="Google Shape;408;g3e7e6191f8e_0_1670"/>
          <p:cNvCxnSpPr/>
          <p:nvPr/>
        </p:nvCxnSpPr>
        <p:spPr>
          <a:xfrm>
            <a:off x="604633" y="1509717"/>
            <a:ext cx="783300" cy="0"/>
          </a:xfrm>
          <a:prstGeom prst="straightConnector1">
            <a:avLst/>
          </a:prstGeom>
          <a:noFill/>
          <a:ln w="101600" cap="flat" cmpd="sng">
            <a:solidFill>
              <a:srgbClr val="5DC1AE"/>
            </a:solidFill>
            <a:prstDash val="solid"/>
            <a:round/>
            <a:headEnd type="none" w="sm" len="sm"/>
            <a:tailEnd type="none" w="sm" len="sm"/>
          </a:ln>
        </p:spPr>
      </p:cxnSp>
      <p:pic>
        <p:nvPicPr>
          <p:cNvPr id="409" name="Google Shape;409;g3e7e6191f8e_0_16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15600" y="5880900"/>
            <a:ext cx="1018140" cy="7636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10"/>
        <p:cNvGrpSpPr/>
        <p:nvPr/>
      </p:nvGrpSpPr>
      <p:grpSpPr>
        <a:xfrm>
          <a:off x="0" y="0"/>
          <a:ext cx="0" cy="0"/>
          <a:chOff x="0" y="0"/>
          <a:chExt cx="0" cy="0"/>
        </a:xfrm>
      </p:grpSpPr>
      <p:sp>
        <p:nvSpPr>
          <p:cNvPr id="411" name="Google Shape;411;g3e7e6191f8e_0_1675"/>
          <p:cNvSpPr txBox="1">
            <a:spLocks noGrp="1"/>
          </p:cNvSpPr>
          <p:nvPr>
            <p:ph type="title"/>
          </p:nvPr>
        </p:nvSpPr>
        <p:spPr>
          <a:xfrm>
            <a:off x="609600" y="274638"/>
            <a:ext cx="10972800" cy="11433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2" name="Google Shape;412;g3e7e6191f8e_0_1675"/>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400"/>
              </a:spcBef>
              <a:spcAft>
                <a:spcPts val="0"/>
              </a:spcAft>
              <a:buClr>
                <a:schemeClr val="dk1"/>
              </a:buClr>
              <a:buSzPts val="1900"/>
              <a:buChar char="•"/>
              <a:defRPr/>
            </a:lvl1pPr>
            <a:lvl2pPr marL="914400" lvl="1" indent="-349250" algn="l">
              <a:lnSpc>
                <a:spcPct val="100000"/>
              </a:lnSpc>
              <a:spcBef>
                <a:spcPts val="400"/>
              </a:spcBef>
              <a:spcAft>
                <a:spcPts val="0"/>
              </a:spcAft>
              <a:buClr>
                <a:schemeClr val="dk1"/>
              </a:buClr>
              <a:buSzPts val="1900"/>
              <a:buChar char="–"/>
              <a:defRPr/>
            </a:lvl2pPr>
            <a:lvl3pPr marL="1371600" lvl="2" indent="-349250" algn="l">
              <a:lnSpc>
                <a:spcPct val="100000"/>
              </a:lnSpc>
              <a:spcBef>
                <a:spcPts val="400"/>
              </a:spcBef>
              <a:spcAft>
                <a:spcPts val="0"/>
              </a:spcAft>
              <a:buClr>
                <a:schemeClr val="dk1"/>
              </a:buClr>
              <a:buSzPts val="1900"/>
              <a:buChar char="•"/>
              <a:defRPr/>
            </a:lvl3pPr>
            <a:lvl4pPr marL="1828800" lvl="3" indent="-349250" algn="l">
              <a:lnSpc>
                <a:spcPct val="100000"/>
              </a:lnSpc>
              <a:spcBef>
                <a:spcPts val="400"/>
              </a:spcBef>
              <a:spcAft>
                <a:spcPts val="0"/>
              </a:spcAft>
              <a:buClr>
                <a:schemeClr val="dk1"/>
              </a:buClr>
              <a:buSzPts val="1900"/>
              <a:buChar char="–"/>
              <a:defRPr/>
            </a:lvl4pPr>
            <a:lvl5pPr marL="2286000" lvl="4" indent="-349250" algn="l">
              <a:lnSpc>
                <a:spcPct val="100000"/>
              </a:lnSpc>
              <a:spcBef>
                <a:spcPts val="400"/>
              </a:spcBef>
              <a:spcAft>
                <a:spcPts val="0"/>
              </a:spcAft>
              <a:buClr>
                <a:schemeClr val="dk1"/>
              </a:buClr>
              <a:buSzPts val="1900"/>
              <a:buChar char="»"/>
              <a:defRPr/>
            </a:lvl5pPr>
            <a:lvl6pPr marL="2743200" lvl="5" indent="-349250" algn="l">
              <a:lnSpc>
                <a:spcPct val="100000"/>
              </a:lnSpc>
              <a:spcBef>
                <a:spcPts val="400"/>
              </a:spcBef>
              <a:spcAft>
                <a:spcPts val="0"/>
              </a:spcAft>
              <a:buClr>
                <a:schemeClr val="dk1"/>
              </a:buClr>
              <a:buSzPts val="1900"/>
              <a:buChar char="•"/>
              <a:defRPr/>
            </a:lvl6pPr>
            <a:lvl7pPr marL="3200400" lvl="6" indent="-349250" algn="l">
              <a:lnSpc>
                <a:spcPct val="100000"/>
              </a:lnSpc>
              <a:spcBef>
                <a:spcPts val="400"/>
              </a:spcBef>
              <a:spcAft>
                <a:spcPts val="0"/>
              </a:spcAft>
              <a:buClr>
                <a:schemeClr val="dk1"/>
              </a:buClr>
              <a:buSzPts val="1900"/>
              <a:buChar char="•"/>
              <a:defRPr/>
            </a:lvl7pPr>
            <a:lvl8pPr marL="3657600" lvl="7" indent="-349250" algn="l">
              <a:lnSpc>
                <a:spcPct val="100000"/>
              </a:lnSpc>
              <a:spcBef>
                <a:spcPts val="400"/>
              </a:spcBef>
              <a:spcAft>
                <a:spcPts val="0"/>
              </a:spcAft>
              <a:buClr>
                <a:schemeClr val="dk1"/>
              </a:buClr>
              <a:buSzPts val="1900"/>
              <a:buChar char="•"/>
              <a:defRPr/>
            </a:lvl8pPr>
            <a:lvl9pPr marL="4114800" lvl="8" indent="-349250" algn="l">
              <a:lnSpc>
                <a:spcPct val="100000"/>
              </a:lnSpc>
              <a:spcBef>
                <a:spcPts val="400"/>
              </a:spcBef>
              <a:spcAft>
                <a:spcPts val="0"/>
              </a:spcAft>
              <a:buClr>
                <a:schemeClr val="dk1"/>
              </a:buClr>
              <a:buSzPts val="1900"/>
              <a:buChar char="•"/>
              <a:defRPr/>
            </a:lvl9pPr>
          </a:lstStyle>
          <a:p>
            <a:endParaRPr/>
          </a:p>
        </p:txBody>
      </p:sp>
      <p:sp>
        <p:nvSpPr>
          <p:cNvPr id="413" name="Google Shape;413;g3e7e6191f8e_0_1675"/>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9pPr>
          </a:lstStyle>
          <a:p>
            <a:endParaRPr/>
          </a:p>
        </p:txBody>
      </p:sp>
      <p:sp>
        <p:nvSpPr>
          <p:cNvPr id="414" name="Google Shape;414;g3e7e6191f8e_0_1675"/>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500" b="0" i="0" u="none" strike="noStrike" cap="none">
                <a:solidFill>
                  <a:srgbClr val="000000"/>
                </a:solidFill>
                <a:latin typeface="Arial"/>
                <a:ea typeface="Arial"/>
                <a:cs typeface="Arial"/>
                <a:sym typeface="Arial"/>
              </a:defRPr>
            </a:lvl9pPr>
          </a:lstStyle>
          <a:p>
            <a:endParaRPr/>
          </a:p>
        </p:txBody>
      </p:sp>
      <p:sp>
        <p:nvSpPr>
          <p:cNvPr id="415" name="Google Shape;415;g3e7e6191f8e_0_1675"/>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p4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5"/>
          <p:cNvSpPr txBox="1">
            <a:spLocks noGrp="1"/>
          </p:cNvSpPr>
          <p:nvPr>
            <p:ph type="body" idx="1"/>
          </p:nvPr>
        </p:nvSpPr>
        <p:spPr>
          <a:xfrm>
            <a:off x="609600" y="1600201"/>
            <a:ext cx="53847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50" name="Google Shape;50;p45"/>
          <p:cNvSpPr txBox="1">
            <a:spLocks noGrp="1"/>
          </p:cNvSpPr>
          <p:nvPr>
            <p:ph type="body" idx="2"/>
          </p:nvPr>
        </p:nvSpPr>
        <p:spPr>
          <a:xfrm>
            <a:off x="6197600" y="1600201"/>
            <a:ext cx="53847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51" name="Google Shape;51;p45"/>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5"/>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5"/>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34" Type="http://schemas.openxmlformats.org/officeDocument/2006/relationships/slideLayout" Target="../slideLayouts/slideLayout51.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theme" Target="../theme/theme2.xml"/><Relationship Id="rId8"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theme" Target="../theme/theme3.xml"/><Relationship Id="rId8"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1"/>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1"/>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1"/>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1"/>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5"/>
        <p:cNvGrpSpPr/>
        <p:nvPr/>
      </p:nvGrpSpPr>
      <p:grpSpPr>
        <a:xfrm>
          <a:off x="0" y="0"/>
          <a:ext cx="0" cy="0"/>
          <a:chOff x="0" y="0"/>
          <a:chExt cx="0" cy="0"/>
        </a:xfrm>
      </p:grpSpPr>
      <p:sp>
        <p:nvSpPr>
          <p:cNvPr id="106" name="Google Shape;106;g3e7e6191f8e_0_363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107" name="Google Shape;107;g3e7e6191f8e_0_363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108" name="Google Shape;108;g3e7e6191f8e_0_363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61"/>
        <p:cNvGrpSpPr/>
        <p:nvPr/>
      </p:nvGrpSpPr>
      <p:grpSpPr>
        <a:xfrm>
          <a:off x="0" y="0"/>
          <a:ext cx="0" cy="0"/>
          <a:chOff x="0" y="0"/>
          <a:chExt cx="0" cy="0"/>
        </a:xfrm>
      </p:grpSpPr>
      <p:sp>
        <p:nvSpPr>
          <p:cNvPr id="262" name="Google Shape;262;g3e7e6191f8e_0_152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63" name="Google Shape;263;g3e7e6191f8e_0_1526"/>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264" name="Google Shape;264;g3e7e6191f8e_0_152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2.xml"/><Relationship Id="rId5" Type="http://schemas.openxmlformats.org/officeDocument/2006/relationships/image" Target="../media/image27.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43.jpeg"/><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52.xml"/><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52.xml"/><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F3F3"/>
        </a:solidFill>
        <a:effectLst/>
      </p:bgPr>
    </p:bg>
    <p:spTree>
      <p:nvGrpSpPr>
        <p:cNvPr id="1" name="Shape 419"/>
        <p:cNvGrpSpPr/>
        <p:nvPr/>
      </p:nvGrpSpPr>
      <p:grpSpPr>
        <a:xfrm>
          <a:off x="0" y="0"/>
          <a:ext cx="0" cy="0"/>
          <a:chOff x="0" y="0"/>
          <a:chExt cx="0" cy="0"/>
        </a:xfrm>
      </p:grpSpPr>
      <p:sp>
        <p:nvSpPr>
          <p:cNvPr id="420" name="Google Shape;420;g3ec7108ba43_0_0"/>
          <p:cNvSpPr txBox="1">
            <a:spLocks noGrp="1"/>
          </p:cNvSpPr>
          <p:nvPr>
            <p:ph type="sldNum" idx="12"/>
          </p:nvPr>
        </p:nvSpPr>
        <p:spPr>
          <a:xfrm>
            <a:off x="15212060" y="8444179"/>
            <a:ext cx="975600" cy="699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pic>
        <p:nvPicPr>
          <p:cNvPr id="421" name="Google Shape;421;g3ec7108ba43_0_0" title="title.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55850" y="0"/>
            <a:ext cx="10280302" cy="68579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2"/>
        <p:cNvGrpSpPr/>
        <p:nvPr/>
      </p:nvGrpSpPr>
      <p:grpSpPr>
        <a:xfrm>
          <a:off x="0" y="0"/>
          <a:ext cx="0" cy="0"/>
          <a:chOff x="0" y="0"/>
          <a:chExt cx="0" cy="0"/>
        </a:xfrm>
      </p:grpSpPr>
      <p:sp>
        <p:nvSpPr>
          <p:cNvPr id="523" name="Google Shape;523;p14"/>
          <p:cNvSpPr/>
          <p:nvPr/>
        </p:nvSpPr>
        <p:spPr>
          <a:xfrm>
            <a:off x="1524"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24" name="Google Shape;524;p14" descr="テーブルの上にある数種類のパンフレットと調味料&#10;&#10;AI 生成コンテンツは誤りを含む可能性があります。"/>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2958" y="10"/>
            <a:ext cx="4654275" cy="6857990"/>
          </a:xfrm>
          <a:prstGeom prst="rect">
            <a:avLst/>
          </a:prstGeom>
          <a:noFill/>
          <a:ln>
            <a:noFill/>
          </a:ln>
        </p:spPr>
      </p:pic>
      <p:pic>
        <p:nvPicPr>
          <p:cNvPr id="525" name="Google Shape;525;p14" descr="テキスト, 手紙&#10;&#10;AI 生成コンテンツは誤りを含む可能性があります。"/>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168338" y="886238"/>
            <a:ext cx="6780700" cy="5085525"/>
          </a:xfrm>
          <a:prstGeom prst="rect">
            <a:avLst/>
          </a:prstGeom>
          <a:noFill/>
          <a:ln>
            <a:noFill/>
          </a:ln>
        </p:spPr>
      </p:pic>
      <p:sp>
        <p:nvSpPr>
          <p:cNvPr id="526" name="Google Shape;526;p14"/>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3e7e6191f8e_0_172"/>
          <p:cNvSpPr txBox="1">
            <a:spLocks noGrp="1"/>
          </p:cNvSpPr>
          <p:nvPr>
            <p:ph type="title"/>
          </p:nvPr>
        </p:nvSpPr>
        <p:spPr>
          <a:xfrm>
            <a:off x="223833" y="143067"/>
            <a:ext cx="11360700" cy="7635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3300"/>
              <a:buNone/>
            </a:pPr>
            <a:r>
              <a:rPr lang="en-US"/>
              <a:t>2万人以上の若者とつながりました</a:t>
            </a:r>
            <a:endParaRPr/>
          </a:p>
        </p:txBody>
      </p:sp>
      <p:sp>
        <p:nvSpPr>
          <p:cNvPr id="532" name="Google Shape;532;g3e7e6191f8e_0_172"/>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sz="1700"/>
              <a:t>11</a:t>
            </a:fld>
            <a:endParaRPr sz="1700"/>
          </a:p>
        </p:txBody>
      </p:sp>
      <p:sp>
        <p:nvSpPr>
          <p:cNvPr id="533" name="Google Shape;533;g3e7e6191f8e_0_172"/>
          <p:cNvSpPr/>
          <p:nvPr/>
        </p:nvSpPr>
        <p:spPr>
          <a:xfrm>
            <a:off x="328933" y="1773133"/>
            <a:ext cx="3674100" cy="4286400"/>
          </a:xfrm>
          <a:prstGeom prst="rect">
            <a:avLst/>
          </a:prstGeom>
          <a:solidFill>
            <a:srgbClr val="5DC1AE"/>
          </a:solidFill>
          <a:ln>
            <a:noFill/>
          </a:ln>
          <a:effectLst>
            <a:outerShdw blurRad="76200" dist="25400" dir="5400000" algn="bl" rotWithShape="0">
              <a:srgbClr val="000000">
                <a:alpha val="3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3300">
              <a:solidFill>
                <a:srgbClr val="000000"/>
              </a:solidFill>
              <a:highlight>
                <a:srgbClr val="71D5C2"/>
              </a:highlight>
            </a:endParaRPr>
          </a:p>
        </p:txBody>
      </p:sp>
      <p:sp>
        <p:nvSpPr>
          <p:cNvPr id="534" name="Google Shape;534;g3e7e6191f8e_0_172"/>
          <p:cNvSpPr txBox="1"/>
          <p:nvPr/>
        </p:nvSpPr>
        <p:spPr>
          <a:xfrm>
            <a:off x="363122" y="4106074"/>
            <a:ext cx="3605700" cy="1798500"/>
          </a:xfrm>
          <a:prstGeom prst="rect">
            <a:avLst/>
          </a:prstGeom>
          <a:noFill/>
          <a:ln>
            <a:noFill/>
          </a:ln>
        </p:spPr>
        <p:txBody>
          <a:bodyPr spcFirstLastPara="1" wrap="square" lIns="121900" tIns="121900" rIns="121900" bIns="121900" anchor="t" anchorCtr="0">
            <a:spAutoFit/>
          </a:bodyPr>
          <a:lstStyle/>
          <a:p>
            <a:pPr marL="0" lvl="0" indent="0" algn="ctr" rtl="0">
              <a:lnSpc>
                <a:spcPct val="115000"/>
              </a:lnSpc>
              <a:spcBef>
                <a:spcPts val="0"/>
              </a:spcBef>
              <a:spcAft>
                <a:spcPts val="0"/>
              </a:spcAft>
              <a:buNone/>
            </a:pPr>
            <a:r>
              <a:rPr lang="en-US" sz="5900" b="1">
                <a:solidFill>
                  <a:srgbClr val="FFFFFF"/>
                </a:solidFill>
                <a:latin typeface="Noto Sans JP"/>
                <a:ea typeface="Noto Sans JP"/>
                <a:cs typeface="Noto Sans JP"/>
                <a:sym typeface="Noto Sans JP"/>
              </a:rPr>
              <a:t>21,128</a:t>
            </a:r>
            <a:r>
              <a:rPr lang="en-US" sz="3100" b="1">
                <a:solidFill>
                  <a:srgbClr val="FFFFFF"/>
                </a:solidFill>
                <a:latin typeface="Noto Sans JP"/>
                <a:ea typeface="Noto Sans JP"/>
                <a:cs typeface="Noto Sans JP"/>
                <a:sym typeface="Noto Sans JP"/>
              </a:rPr>
              <a:t>人</a:t>
            </a:r>
            <a:endParaRPr sz="3100" b="1">
              <a:solidFill>
                <a:srgbClr val="FFFFFF"/>
              </a:solidFill>
              <a:latin typeface="Noto Sans JP"/>
              <a:ea typeface="Noto Sans JP"/>
              <a:cs typeface="Noto Sans JP"/>
              <a:sym typeface="Noto Sans JP"/>
            </a:endParaRPr>
          </a:p>
          <a:p>
            <a:pPr marL="0" lvl="0" indent="0" algn="ctr" rtl="0">
              <a:lnSpc>
                <a:spcPct val="115000"/>
              </a:lnSpc>
              <a:spcBef>
                <a:spcPts val="0"/>
              </a:spcBef>
              <a:spcAft>
                <a:spcPts val="0"/>
              </a:spcAft>
              <a:buNone/>
            </a:pPr>
            <a:r>
              <a:rPr lang="en-US" sz="3300" b="1">
                <a:solidFill>
                  <a:srgbClr val="FFFFFF"/>
                </a:solidFill>
                <a:latin typeface="Noto Sans JP"/>
                <a:ea typeface="Noto Sans JP"/>
                <a:cs typeface="Noto Sans JP"/>
                <a:sym typeface="Noto Sans JP"/>
              </a:rPr>
              <a:t>登録者数</a:t>
            </a:r>
            <a:endParaRPr sz="3300" b="1">
              <a:solidFill>
                <a:srgbClr val="FFFFFF"/>
              </a:solidFill>
              <a:latin typeface="Noto Sans JP"/>
              <a:ea typeface="Noto Sans JP"/>
              <a:cs typeface="Noto Sans JP"/>
              <a:sym typeface="Noto Sans JP"/>
            </a:endParaRPr>
          </a:p>
        </p:txBody>
      </p:sp>
      <p:pic>
        <p:nvPicPr>
          <p:cNvPr id="535" name="Google Shape;535;g3e7e6191f8e_0_17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6654" y="2147855"/>
            <a:ext cx="2858547" cy="1797600"/>
          </a:xfrm>
          <a:prstGeom prst="rect">
            <a:avLst/>
          </a:prstGeom>
          <a:noFill/>
          <a:ln>
            <a:noFill/>
          </a:ln>
        </p:spPr>
      </p:pic>
      <p:sp>
        <p:nvSpPr>
          <p:cNvPr id="536" name="Google Shape;536;g3e7e6191f8e_0_172"/>
          <p:cNvSpPr/>
          <p:nvPr/>
        </p:nvSpPr>
        <p:spPr>
          <a:xfrm>
            <a:off x="8228408" y="1773133"/>
            <a:ext cx="3674100" cy="4286400"/>
          </a:xfrm>
          <a:prstGeom prst="rect">
            <a:avLst/>
          </a:prstGeom>
          <a:solidFill>
            <a:srgbClr val="5DC1AE"/>
          </a:solidFill>
          <a:ln>
            <a:noFill/>
          </a:ln>
          <a:effectLst>
            <a:outerShdw blurRad="76200" dist="25400" dir="5400000" algn="bl" rotWithShape="0">
              <a:srgbClr val="000000">
                <a:alpha val="3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3300">
              <a:solidFill>
                <a:srgbClr val="000000"/>
              </a:solidFill>
            </a:endParaRPr>
          </a:p>
        </p:txBody>
      </p:sp>
      <p:sp>
        <p:nvSpPr>
          <p:cNvPr id="537" name="Google Shape;537;g3e7e6191f8e_0_172"/>
          <p:cNvSpPr txBox="1"/>
          <p:nvPr/>
        </p:nvSpPr>
        <p:spPr>
          <a:xfrm>
            <a:off x="8262615" y="4106074"/>
            <a:ext cx="3605700" cy="1798500"/>
          </a:xfrm>
          <a:prstGeom prst="rect">
            <a:avLst/>
          </a:prstGeom>
          <a:noFill/>
          <a:ln>
            <a:noFill/>
          </a:ln>
        </p:spPr>
        <p:txBody>
          <a:bodyPr spcFirstLastPara="1" wrap="square" lIns="121900" tIns="121900" rIns="121900" bIns="121900" anchor="t" anchorCtr="0">
            <a:spAutoFit/>
          </a:bodyPr>
          <a:lstStyle/>
          <a:p>
            <a:pPr marL="0" lvl="0" indent="0" algn="ctr" rtl="0">
              <a:lnSpc>
                <a:spcPct val="115000"/>
              </a:lnSpc>
              <a:spcBef>
                <a:spcPts val="0"/>
              </a:spcBef>
              <a:spcAft>
                <a:spcPts val="0"/>
              </a:spcAft>
              <a:buNone/>
            </a:pPr>
            <a:r>
              <a:rPr lang="en-US" sz="5900" b="1">
                <a:solidFill>
                  <a:srgbClr val="FFFFFF"/>
                </a:solidFill>
                <a:latin typeface="Noto Sans JP"/>
                <a:ea typeface="Noto Sans JP"/>
                <a:cs typeface="Noto Sans JP"/>
                <a:sym typeface="Noto Sans JP"/>
              </a:rPr>
              <a:t>1.1</a:t>
            </a:r>
            <a:r>
              <a:rPr lang="en-US" sz="3100" b="1">
                <a:solidFill>
                  <a:srgbClr val="FFFFFF"/>
                </a:solidFill>
                <a:latin typeface="Noto Sans JP"/>
                <a:ea typeface="Noto Sans JP"/>
                <a:cs typeface="Noto Sans JP"/>
                <a:sym typeface="Noto Sans JP"/>
              </a:rPr>
              <a:t>億円</a:t>
            </a:r>
            <a:endParaRPr sz="3100" b="1">
              <a:solidFill>
                <a:srgbClr val="FFFFFF"/>
              </a:solidFill>
              <a:latin typeface="Noto Sans JP"/>
              <a:ea typeface="Noto Sans JP"/>
              <a:cs typeface="Noto Sans JP"/>
              <a:sym typeface="Noto Sans JP"/>
            </a:endParaRPr>
          </a:p>
          <a:p>
            <a:pPr marL="0" lvl="0" indent="0" algn="ctr" rtl="0">
              <a:lnSpc>
                <a:spcPct val="115000"/>
              </a:lnSpc>
              <a:spcBef>
                <a:spcPts val="0"/>
              </a:spcBef>
              <a:spcAft>
                <a:spcPts val="0"/>
              </a:spcAft>
              <a:buNone/>
            </a:pPr>
            <a:r>
              <a:rPr lang="en-US" sz="3300" b="1">
                <a:solidFill>
                  <a:srgbClr val="FFFFFF"/>
                </a:solidFill>
                <a:latin typeface="Noto Sans JP"/>
                <a:ea typeface="Noto Sans JP"/>
                <a:cs typeface="Noto Sans JP"/>
                <a:sym typeface="Noto Sans JP"/>
              </a:rPr>
              <a:t>現金給付額</a:t>
            </a:r>
            <a:endParaRPr sz="3300" b="1">
              <a:solidFill>
                <a:srgbClr val="FFFFFF"/>
              </a:solidFill>
              <a:latin typeface="Noto Sans JP"/>
              <a:ea typeface="Noto Sans JP"/>
              <a:cs typeface="Noto Sans JP"/>
              <a:sym typeface="Noto Sans JP"/>
            </a:endParaRPr>
          </a:p>
        </p:txBody>
      </p:sp>
      <p:pic>
        <p:nvPicPr>
          <p:cNvPr id="538" name="Google Shape;538;g3e7e6191f8e_0_172"/>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8561112" y="2147868"/>
            <a:ext cx="3008606" cy="1797600"/>
          </a:xfrm>
          <a:prstGeom prst="rect">
            <a:avLst/>
          </a:prstGeom>
          <a:noFill/>
          <a:ln>
            <a:noFill/>
          </a:ln>
        </p:spPr>
      </p:pic>
      <p:sp>
        <p:nvSpPr>
          <p:cNvPr id="539" name="Google Shape;539;g3e7e6191f8e_0_172"/>
          <p:cNvSpPr/>
          <p:nvPr/>
        </p:nvSpPr>
        <p:spPr>
          <a:xfrm>
            <a:off x="4278671" y="1773133"/>
            <a:ext cx="3674100" cy="4286400"/>
          </a:xfrm>
          <a:prstGeom prst="rect">
            <a:avLst/>
          </a:prstGeom>
          <a:solidFill>
            <a:srgbClr val="5DC1AE"/>
          </a:solidFill>
          <a:ln>
            <a:noFill/>
          </a:ln>
          <a:effectLst>
            <a:outerShdw blurRad="76200" dist="25400" dir="5400000" algn="bl" rotWithShape="0">
              <a:srgbClr val="000000">
                <a:alpha val="3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3300">
              <a:solidFill>
                <a:srgbClr val="000000"/>
              </a:solidFill>
            </a:endParaRPr>
          </a:p>
        </p:txBody>
      </p:sp>
      <p:sp>
        <p:nvSpPr>
          <p:cNvPr id="540" name="Google Shape;540;g3e7e6191f8e_0_172"/>
          <p:cNvSpPr txBox="1"/>
          <p:nvPr/>
        </p:nvSpPr>
        <p:spPr>
          <a:xfrm>
            <a:off x="4312871" y="4106074"/>
            <a:ext cx="3605700" cy="1798500"/>
          </a:xfrm>
          <a:prstGeom prst="rect">
            <a:avLst/>
          </a:prstGeom>
          <a:noFill/>
          <a:ln>
            <a:noFill/>
          </a:ln>
        </p:spPr>
        <p:txBody>
          <a:bodyPr spcFirstLastPara="1" wrap="square" lIns="121900" tIns="121900" rIns="121900" bIns="121900" anchor="t" anchorCtr="0">
            <a:spAutoFit/>
          </a:bodyPr>
          <a:lstStyle/>
          <a:p>
            <a:pPr marL="0" lvl="0" indent="0" algn="ctr" rtl="0">
              <a:lnSpc>
                <a:spcPct val="115000"/>
              </a:lnSpc>
              <a:spcBef>
                <a:spcPts val="0"/>
              </a:spcBef>
              <a:spcAft>
                <a:spcPts val="0"/>
              </a:spcAft>
              <a:buNone/>
            </a:pPr>
            <a:r>
              <a:rPr lang="en-US" sz="5900" b="1">
                <a:solidFill>
                  <a:srgbClr val="FFFFFF"/>
                </a:solidFill>
                <a:latin typeface="Noto Sans JP"/>
                <a:ea typeface="Noto Sans JP"/>
                <a:cs typeface="Noto Sans JP"/>
                <a:sym typeface="Noto Sans JP"/>
              </a:rPr>
              <a:t>435,120</a:t>
            </a:r>
            <a:r>
              <a:rPr lang="en-US" sz="3100" b="1">
                <a:solidFill>
                  <a:srgbClr val="FFFFFF"/>
                </a:solidFill>
                <a:latin typeface="Noto Sans JP"/>
                <a:ea typeface="Noto Sans JP"/>
                <a:cs typeface="Noto Sans JP"/>
                <a:sym typeface="Noto Sans JP"/>
              </a:rPr>
              <a:t>食</a:t>
            </a:r>
            <a:endParaRPr sz="3100" b="1">
              <a:solidFill>
                <a:srgbClr val="FFFFFF"/>
              </a:solidFill>
              <a:latin typeface="Noto Sans JP"/>
              <a:ea typeface="Noto Sans JP"/>
              <a:cs typeface="Noto Sans JP"/>
              <a:sym typeface="Noto Sans JP"/>
            </a:endParaRPr>
          </a:p>
          <a:p>
            <a:pPr marL="0" lvl="0" indent="0" algn="ctr" rtl="0">
              <a:lnSpc>
                <a:spcPct val="115000"/>
              </a:lnSpc>
              <a:spcBef>
                <a:spcPts val="0"/>
              </a:spcBef>
              <a:spcAft>
                <a:spcPts val="0"/>
              </a:spcAft>
              <a:buNone/>
            </a:pPr>
            <a:r>
              <a:rPr lang="en-US" sz="3300" b="1">
                <a:solidFill>
                  <a:srgbClr val="FFFFFF"/>
                </a:solidFill>
                <a:latin typeface="Noto Sans JP"/>
                <a:ea typeface="Noto Sans JP"/>
                <a:cs typeface="Noto Sans JP"/>
                <a:sym typeface="Noto Sans JP"/>
              </a:rPr>
              <a:t>食糧支援数</a:t>
            </a:r>
            <a:endParaRPr sz="3300" b="1">
              <a:solidFill>
                <a:srgbClr val="FFFFFF"/>
              </a:solidFill>
              <a:latin typeface="Noto Sans JP"/>
              <a:ea typeface="Noto Sans JP"/>
              <a:cs typeface="Noto Sans JP"/>
              <a:sym typeface="Noto Sans JP"/>
            </a:endParaRPr>
          </a:p>
        </p:txBody>
      </p:sp>
      <p:pic>
        <p:nvPicPr>
          <p:cNvPr id="541" name="Google Shape;541;g3e7e6191f8e_0_172"/>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805334" y="2147855"/>
            <a:ext cx="2620667" cy="17976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g3e7e6191f8e_0_3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22835" y="1315433"/>
            <a:ext cx="10546328" cy="5289033"/>
          </a:xfrm>
          <a:prstGeom prst="rect">
            <a:avLst/>
          </a:prstGeom>
          <a:noFill/>
          <a:ln>
            <a:noFill/>
          </a:ln>
        </p:spPr>
      </p:pic>
      <p:sp>
        <p:nvSpPr>
          <p:cNvPr id="547" name="Google Shape;547;g3e7e6191f8e_0_341"/>
          <p:cNvSpPr txBox="1">
            <a:spLocks noGrp="1"/>
          </p:cNvSpPr>
          <p:nvPr>
            <p:ph type="title"/>
          </p:nvPr>
        </p:nvSpPr>
        <p:spPr>
          <a:xfrm>
            <a:off x="443708" y="246944"/>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50000"/>
              </a:lnSpc>
              <a:spcBef>
                <a:spcPts val="0"/>
              </a:spcBef>
              <a:spcAft>
                <a:spcPts val="0"/>
              </a:spcAft>
              <a:buSzPts val="1300"/>
              <a:buNone/>
            </a:pPr>
            <a:r>
              <a:rPr lang="en-US" sz="3300">
                <a:latin typeface="Noto Sans JP"/>
                <a:ea typeface="Noto Sans JP"/>
                <a:cs typeface="Noto Sans JP"/>
                <a:sym typeface="Noto Sans JP"/>
              </a:rPr>
              <a:t>ユキサキチャットの登録者数推移</a:t>
            </a:r>
            <a:endParaRPr sz="2900">
              <a:latin typeface="Noto Sans JP"/>
              <a:ea typeface="Noto Sans JP"/>
              <a:cs typeface="Noto Sans JP"/>
              <a:sym typeface="Noto Sans JP"/>
            </a:endParaRPr>
          </a:p>
        </p:txBody>
      </p:sp>
      <p:sp>
        <p:nvSpPr>
          <p:cNvPr id="548" name="Google Shape;548;g3e7e6191f8e_0_341"/>
          <p:cNvSpPr txBox="1"/>
          <p:nvPr/>
        </p:nvSpPr>
        <p:spPr>
          <a:xfrm>
            <a:off x="744151" y="1014194"/>
            <a:ext cx="1196400" cy="3975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100"/>
              <a:buFont typeface="Arial"/>
              <a:buNone/>
            </a:pPr>
            <a:r>
              <a:rPr lang="en-US" sz="1100" b="0" i="0" u="none" strike="noStrike" cap="none">
                <a:solidFill>
                  <a:srgbClr val="000000"/>
                </a:solidFill>
                <a:latin typeface="Noto Sans JP"/>
                <a:ea typeface="Noto Sans JP"/>
                <a:cs typeface="Noto Sans JP"/>
                <a:sym typeface="Noto Sans JP"/>
              </a:rPr>
              <a:t>(人)</a:t>
            </a:r>
            <a:endParaRPr sz="1100" b="0" i="0" u="none" strike="noStrike" cap="none">
              <a:solidFill>
                <a:srgbClr val="000000"/>
              </a:solidFill>
              <a:highlight>
                <a:srgbClr val="FFF56D"/>
              </a:highlight>
              <a:latin typeface="Noto Sans JP"/>
              <a:ea typeface="Noto Sans JP"/>
              <a:cs typeface="Noto Sans JP"/>
              <a:sym typeface="Noto Sans JP"/>
            </a:endParaRPr>
          </a:p>
        </p:txBody>
      </p:sp>
      <p:sp>
        <p:nvSpPr>
          <p:cNvPr id="549" name="Google Shape;549;g3e7e6191f8e_0_341"/>
          <p:cNvSpPr txBox="1"/>
          <p:nvPr/>
        </p:nvSpPr>
        <p:spPr>
          <a:xfrm>
            <a:off x="10444357" y="6418904"/>
            <a:ext cx="1196400" cy="4743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600"/>
              <a:buFont typeface="Arial"/>
              <a:buNone/>
            </a:pPr>
            <a:r>
              <a:rPr lang="en-US" sz="1600" b="1" i="0" u="none" strike="noStrike" cap="none">
                <a:solidFill>
                  <a:srgbClr val="FF4747"/>
                </a:solidFill>
                <a:latin typeface="Noto Sans JP"/>
                <a:ea typeface="Noto Sans JP"/>
                <a:cs typeface="Noto Sans JP"/>
                <a:sym typeface="Noto Sans JP"/>
              </a:rPr>
              <a:t>2026.3</a:t>
            </a:r>
            <a:endParaRPr sz="1600" b="1" i="0" u="none" strike="noStrike" cap="none">
              <a:solidFill>
                <a:srgbClr val="FF4747"/>
              </a:solidFill>
              <a:latin typeface="Noto Sans JP"/>
              <a:ea typeface="Noto Sans JP"/>
              <a:cs typeface="Noto Sans JP"/>
              <a:sym typeface="Noto Sans JP"/>
            </a:endParaRPr>
          </a:p>
        </p:txBody>
      </p:sp>
      <p:sp>
        <p:nvSpPr>
          <p:cNvPr id="550" name="Google Shape;550;g3e7e6191f8e_0_341"/>
          <p:cNvSpPr txBox="1"/>
          <p:nvPr/>
        </p:nvSpPr>
        <p:spPr>
          <a:xfrm>
            <a:off x="4219617" y="6452333"/>
            <a:ext cx="1196400" cy="4437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000000"/>
                </a:solidFill>
                <a:latin typeface="Noto Sans JP"/>
                <a:ea typeface="Noto Sans JP"/>
                <a:cs typeface="Noto Sans JP"/>
                <a:sym typeface="Noto Sans JP"/>
              </a:rPr>
              <a:t>2024.3</a:t>
            </a:r>
            <a:endParaRPr sz="1400" b="1" i="0" u="none" strike="noStrike" cap="none">
              <a:solidFill>
                <a:srgbClr val="000000"/>
              </a:solidFill>
              <a:highlight>
                <a:srgbClr val="FFF56D"/>
              </a:highlight>
              <a:latin typeface="Noto Sans JP"/>
              <a:ea typeface="Noto Sans JP"/>
              <a:cs typeface="Noto Sans JP"/>
              <a:sym typeface="Noto Sans JP"/>
            </a:endParaRPr>
          </a:p>
        </p:txBody>
      </p:sp>
      <p:sp>
        <p:nvSpPr>
          <p:cNvPr id="551" name="Google Shape;551;g3e7e6191f8e_0_341"/>
          <p:cNvSpPr txBox="1"/>
          <p:nvPr/>
        </p:nvSpPr>
        <p:spPr>
          <a:xfrm>
            <a:off x="7354369" y="6452333"/>
            <a:ext cx="1196400" cy="4437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000000"/>
                </a:solidFill>
                <a:latin typeface="Noto Sans JP"/>
                <a:ea typeface="Noto Sans JP"/>
                <a:cs typeface="Noto Sans JP"/>
                <a:sym typeface="Noto Sans JP"/>
              </a:rPr>
              <a:t>2025.3</a:t>
            </a:r>
            <a:endParaRPr sz="1400" b="1" i="0" u="none" strike="noStrike" cap="none">
              <a:solidFill>
                <a:srgbClr val="000000"/>
              </a:solidFill>
              <a:highlight>
                <a:srgbClr val="FFF56D"/>
              </a:highlight>
              <a:latin typeface="Noto Sans JP"/>
              <a:ea typeface="Noto Sans JP"/>
              <a:cs typeface="Noto Sans JP"/>
              <a:sym typeface="Noto Sans JP"/>
            </a:endParaRPr>
          </a:p>
        </p:txBody>
      </p:sp>
      <p:sp>
        <p:nvSpPr>
          <p:cNvPr id="552" name="Google Shape;552;g3e7e6191f8e_0_341"/>
          <p:cNvSpPr txBox="1"/>
          <p:nvPr/>
        </p:nvSpPr>
        <p:spPr>
          <a:xfrm>
            <a:off x="1129145" y="6452333"/>
            <a:ext cx="1196400" cy="4437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000000"/>
                </a:solidFill>
                <a:latin typeface="Noto Sans JP"/>
                <a:ea typeface="Noto Sans JP"/>
                <a:cs typeface="Noto Sans JP"/>
                <a:sym typeface="Noto Sans JP"/>
              </a:rPr>
              <a:t>2023.3</a:t>
            </a:r>
            <a:endParaRPr sz="1400" b="1" i="0" u="none" strike="noStrike" cap="none">
              <a:solidFill>
                <a:srgbClr val="000000"/>
              </a:solidFill>
              <a:highlight>
                <a:srgbClr val="FFF56D"/>
              </a:highlight>
              <a:latin typeface="Noto Sans JP"/>
              <a:ea typeface="Noto Sans JP"/>
              <a:cs typeface="Noto Sans JP"/>
              <a:sym typeface="Noto Sans JP"/>
            </a:endParaRPr>
          </a:p>
        </p:txBody>
      </p:sp>
      <p:sp>
        <p:nvSpPr>
          <p:cNvPr id="553" name="Google Shape;553;g3e7e6191f8e_0_341"/>
          <p:cNvSpPr txBox="1"/>
          <p:nvPr/>
        </p:nvSpPr>
        <p:spPr>
          <a:xfrm>
            <a:off x="10411400" y="1264855"/>
            <a:ext cx="1272900" cy="4896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700"/>
              <a:buFont typeface="Arial"/>
              <a:buNone/>
            </a:pPr>
            <a:r>
              <a:rPr lang="en-US" sz="1700" b="1" i="0" u="none" strike="noStrike" cap="none">
                <a:solidFill>
                  <a:srgbClr val="FF0000"/>
                </a:solidFill>
                <a:latin typeface="Noto Sans JP"/>
                <a:ea typeface="Noto Sans JP"/>
                <a:cs typeface="Noto Sans JP"/>
                <a:sym typeface="Noto Sans JP"/>
              </a:rPr>
              <a:t>20,178</a:t>
            </a:r>
            <a:endParaRPr sz="1700" b="1" i="0" u="none" strike="noStrike" cap="none">
              <a:solidFill>
                <a:srgbClr val="FF0000"/>
              </a:solidFill>
              <a:highlight>
                <a:srgbClr val="FFF56D"/>
              </a:highlight>
              <a:latin typeface="Noto Sans JP"/>
              <a:ea typeface="Noto Sans JP"/>
              <a:cs typeface="Noto Sans JP"/>
              <a:sym typeface="Noto Sans JP"/>
            </a:endParaRPr>
          </a:p>
        </p:txBody>
      </p:sp>
      <p:sp>
        <p:nvSpPr>
          <p:cNvPr id="554" name="Google Shape;554;g3e7e6191f8e_0_341"/>
          <p:cNvSpPr txBox="1"/>
          <p:nvPr/>
        </p:nvSpPr>
        <p:spPr>
          <a:xfrm>
            <a:off x="7258294" y="2078150"/>
            <a:ext cx="1272900" cy="4437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000000"/>
                </a:solidFill>
                <a:latin typeface="Noto Sans JP"/>
                <a:ea typeface="Noto Sans JP"/>
                <a:cs typeface="Noto Sans JP"/>
                <a:sym typeface="Noto Sans JP"/>
              </a:rPr>
              <a:t>16,725</a:t>
            </a:r>
            <a:endParaRPr sz="1400" b="1" i="0" u="none" strike="noStrike" cap="none">
              <a:solidFill>
                <a:srgbClr val="000000"/>
              </a:solidFill>
              <a:highlight>
                <a:srgbClr val="FFF56D"/>
              </a:highlight>
              <a:latin typeface="Noto Sans JP"/>
              <a:ea typeface="Noto Sans JP"/>
              <a:cs typeface="Noto Sans JP"/>
              <a:sym typeface="Noto Sans JP"/>
            </a:endParaRPr>
          </a:p>
        </p:txBody>
      </p:sp>
      <p:sp>
        <p:nvSpPr>
          <p:cNvPr id="555" name="Google Shape;555;g3e7e6191f8e_0_341"/>
          <p:cNvSpPr txBox="1"/>
          <p:nvPr/>
        </p:nvSpPr>
        <p:spPr>
          <a:xfrm>
            <a:off x="4159009" y="2968581"/>
            <a:ext cx="1272900" cy="4437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000000"/>
                </a:solidFill>
                <a:latin typeface="Noto Sans JP"/>
                <a:ea typeface="Noto Sans JP"/>
                <a:cs typeface="Noto Sans JP"/>
                <a:sym typeface="Noto Sans JP"/>
              </a:rPr>
              <a:t>13,054</a:t>
            </a:r>
            <a:endParaRPr sz="1400" b="1" i="0" u="none" strike="noStrike" cap="none">
              <a:solidFill>
                <a:srgbClr val="000000"/>
              </a:solidFill>
              <a:highlight>
                <a:srgbClr val="FFF56D"/>
              </a:highlight>
              <a:latin typeface="Noto Sans JP"/>
              <a:ea typeface="Noto Sans JP"/>
              <a:cs typeface="Noto Sans JP"/>
              <a:sym typeface="Noto Sans JP"/>
            </a:endParaRPr>
          </a:p>
        </p:txBody>
      </p:sp>
      <p:sp>
        <p:nvSpPr>
          <p:cNvPr id="556" name="Google Shape;556;g3e7e6191f8e_0_341"/>
          <p:cNvSpPr txBox="1"/>
          <p:nvPr/>
        </p:nvSpPr>
        <p:spPr>
          <a:xfrm>
            <a:off x="1254199" y="3522077"/>
            <a:ext cx="1272900" cy="443700"/>
          </a:xfrm>
          <a:prstGeom prst="rect">
            <a:avLst/>
          </a:prstGeom>
          <a:noFill/>
          <a:ln>
            <a:noFill/>
          </a:ln>
        </p:spPr>
        <p:txBody>
          <a:bodyPr spcFirstLastPara="1" wrap="square" lIns="112900" tIns="112900" rIns="112900" bIns="112900" anchor="t" anchorCtr="0">
            <a:sp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000000"/>
                </a:solidFill>
                <a:latin typeface="Noto Sans JP"/>
                <a:ea typeface="Noto Sans JP"/>
                <a:cs typeface="Noto Sans JP"/>
                <a:sym typeface="Noto Sans JP"/>
              </a:rPr>
              <a:t>10,447</a:t>
            </a:r>
            <a:endParaRPr sz="1400" b="1" i="0" u="none" strike="noStrike" cap="none">
              <a:solidFill>
                <a:srgbClr val="000000"/>
              </a:solidFill>
              <a:highlight>
                <a:srgbClr val="FFF56D"/>
              </a:highlight>
              <a:latin typeface="Noto Sans JP"/>
              <a:ea typeface="Noto Sans JP"/>
              <a:cs typeface="Noto Sans JP"/>
              <a:sym typeface="Noto Sans JP"/>
            </a:endParaRPr>
          </a:p>
        </p:txBody>
      </p:sp>
      <p:sp>
        <p:nvSpPr>
          <p:cNvPr id="557" name="Google Shape;557;g3e7e6191f8e_0_341"/>
          <p:cNvSpPr/>
          <p:nvPr/>
        </p:nvSpPr>
        <p:spPr>
          <a:xfrm rot="-899717">
            <a:off x="2928646" y="1857835"/>
            <a:ext cx="5946909" cy="703835"/>
          </a:xfrm>
          <a:prstGeom prst="rightArrow">
            <a:avLst>
              <a:gd name="adj1" fmla="val 50000"/>
              <a:gd name="adj2" fmla="val 50000"/>
            </a:avLst>
          </a:prstGeom>
          <a:solidFill>
            <a:srgbClr val="FF4747"/>
          </a:solidFill>
          <a:ln>
            <a:noFill/>
          </a:ln>
        </p:spPr>
        <p:txBody>
          <a:bodyPr spcFirstLastPara="1" wrap="square" lIns="112900" tIns="112900" rIns="112900" bIns="1129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FFFFFF"/>
                </a:solidFill>
                <a:latin typeface="Noto Sans JP"/>
                <a:ea typeface="Noto Sans JP"/>
                <a:cs typeface="Noto Sans JP"/>
                <a:sym typeface="Noto Sans JP"/>
              </a:rPr>
              <a:t>＋ </a:t>
            </a:r>
            <a:r>
              <a:rPr lang="en-US" sz="2100" b="1" i="0" u="none" strike="noStrike" cap="none">
                <a:solidFill>
                  <a:srgbClr val="FFFFFF"/>
                </a:solidFill>
                <a:latin typeface="Noto Sans JP"/>
                <a:ea typeface="Noto Sans JP"/>
                <a:cs typeface="Noto Sans JP"/>
                <a:sym typeface="Noto Sans JP"/>
              </a:rPr>
              <a:t>9,731人</a:t>
            </a:r>
            <a:endParaRPr sz="2100" b="1" i="0" u="none" strike="noStrike" cap="none">
              <a:solidFill>
                <a:srgbClr val="FFFFFF"/>
              </a:solidFill>
              <a:latin typeface="Noto Sans JP"/>
              <a:ea typeface="Noto Sans JP"/>
              <a:cs typeface="Noto Sans JP"/>
              <a:sym typeface="Noto Sans JP"/>
            </a:endParaRPr>
          </a:p>
        </p:txBody>
      </p:sp>
      <p:sp>
        <p:nvSpPr>
          <p:cNvPr id="558" name="Google Shape;558;g3e7e6191f8e_0_34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p>
            <a:pPr marL="0" lvl="0" indent="0" algn="r" rtl="0">
              <a:lnSpc>
                <a:spcPct val="100000"/>
              </a:lnSpc>
              <a:spcBef>
                <a:spcPts val="0"/>
              </a:spcBef>
              <a:spcAft>
                <a:spcPts val="0"/>
              </a:spcAft>
              <a:buSzPts val="1300"/>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4F9F3"/>
        </a:solidFill>
        <a:effectLst/>
      </p:bgPr>
    </p:bg>
    <p:spTree>
      <p:nvGrpSpPr>
        <p:cNvPr id="1" name="Shape 562"/>
        <p:cNvGrpSpPr/>
        <p:nvPr/>
      </p:nvGrpSpPr>
      <p:grpSpPr>
        <a:xfrm>
          <a:off x="0" y="0"/>
          <a:ext cx="0" cy="0"/>
          <a:chOff x="0" y="0"/>
          <a:chExt cx="0" cy="0"/>
        </a:xfrm>
      </p:grpSpPr>
      <p:pic>
        <p:nvPicPr>
          <p:cNvPr id="563" name="Google Shape;563;p13"/>
          <p:cNvPicPr preferRelativeResize="0"/>
          <p:nvPr/>
        </p:nvPicPr>
        <p:blipFill rotWithShape="1">
          <a:blip r:embed="rId3">
            <a:alphaModFix/>
          </a:blip>
          <a:srcRect/>
          <a:stretch/>
        </p:blipFill>
        <p:spPr>
          <a:xfrm>
            <a:off x="2069933" y="1509006"/>
            <a:ext cx="8052132" cy="4914654"/>
          </a:xfrm>
          <a:prstGeom prst="rect">
            <a:avLst/>
          </a:prstGeom>
          <a:noFill/>
          <a:ln>
            <a:noFill/>
          </a:ln>
        </p:spPr>
      </p:pic>
      <p:sp>
        <p:nvSpPr>
          <p:cNvPr id="564" name="Google Shape;564;p13"/>
          <p:cNvSpPr txBox="1">
            <a:spLocks noGrp="1"/>
          </p:cNvSpPr>
          <p:nvPr>
            <p:ph type="title"/>
          </p:nvPr>
        </p:nvSpPr>
        <p:spPr>
          <a:xfrm>
            <a:off x="609599" y="127891"/>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en-US" b="1">
                <a:latin typeface="Noto Sans JP"/>
                <a:ea typeface="Noto Sans JP"/>
                <a:cs typeface="Noto Sans JP"/>
                <a:sym typeface="Noto Sans JP"/>
              </a:rPr>
              <a:t>日本全国の若者たちを支援</a:t>
            </a:r>
            <a:endParaRPr b="1">
              <a:latin typeface="Noto Sans JP"/>
              <a:ea typeface="Noto Sans JP"/>
              <a:cs typeface="Noto Sans JP"/>
              <a:sym typeface="Noto Sans JP"/>
            </a:endParaRPr>
          </a:p>
        </p:txBody>
      </p:sp>
      <p:sp>
        <p:nvSpPr>
          <p:cNvPr id="565" name="Google Shape;565;p13"/>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g3e7e6191f8e_0_1179"/>
          <p:cNvPicPr preferRelativeResize="0"/>
          <p:nvPr/>
        </p:nvPicPr>
        <p:blipFill rotWithShape="1">
          <a:blip r:embed="rId3">
            <a:alphaModFix/>
          </a:blip>
          <a:srcRect/>
          <a:stretch/>
        </p:blipFill>
        <p:spPr>
          <a:xfrm>
            <a:off x="2445517" y="1706533"/>
            <a:ext cx="7300967" cy="4380534"/>
          </a:xfrm>
          <a:prstGeom prst="rect">
            <a:avLst/>
          </a:prstGeom>
          <a:noFill/>
          <a:ln>
            <a:noFill/>
          </a:ln>
        </p:spPr>
      </p:pic>
      <p:sp>
        <p:nvSpPr>
          <p:cNvPr id="571" name="Google Shape;571;g3e7e6191f8e_0_1179"/>
          <p:cNvSpPr txBox="1">
            <a:spLocks noGrp="1"/>
          </p:cNvSpPr>
          <p:nvPr>
            <p:ph type="title"/>
          </p:nvPr>
        </p:nvSpPr>
        <p:spPr>
          <a:xfrm>
            <a:off x="223833" y="1430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50000"/>
              </a:lnSpc>
              <a:spcBef>
                <a:spcPts val="0"/>
              </a:spcBef>
              <a:spcAft>
                <a:spcPts val="0"/>
              </a:spcAft>
              <a:buSzPts val="1300"/>
              <a:buNone/>
            </a:pPr>
            <a:r>
              <a:rPr lang="en-US" sz="3300"/>
              <a:t>給付効果：8割以上の若者の生活状況が改善</a:t>
            </a:r>
            <a:endParaRPr sz="2900"/>
          </a:p>
        </p:txBody>
      </p:sp>
      <p:sp>
        <p:nvSpPr>
          <p:cNvPr id="572" name="Google Shape;572;g3e7e6191f8e_0_1179"/>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sz="1700"/>
              <a:t>14</a:t>
            </a:fld>
            <a:endParaRPr sz="1700"/>
          </a:p>
        </p:txBody>
      </p:sp>
      <p:sp>
        <p:nvSpPr>
          <p:cNvPr id="573" name="Google Shape;573;g3e7e6191f8e_0_1179"/>
          <p:cNvSpPr txBox="1"/>
          <p:nvPr/>
        </p:nvSpPr>
        <p:spPr>
          <a:xfrm>
            <a:off x="4903764" y="3575138"/>
            <a:ext cx="4180800" cy="1323600"/>
          </a:xfrm>
          <a:prstGeom prst="rect">
            <a:avLst/>
          </a:prstGeom>
          <a:noFill/>
          <a:ln>
            <a:noFill/>
          </a:ln>
        </p:spPr>
        <p:txBody>
          <a:bodyPr spcFirstLastPara="1" wrap="square" lIns="243800" tIns="243800" rIns="243800" bIns="243800" anchor="t" anchorCtr="0">
            <a:spAutoFit/>
          </a:bodyPr>
          <a:lstStyle/>
          <a:p>
            <a:pPr marL="0" marR="0" lvl="0" indent="0" algn="ctr" rtl="0">
              <a:lnSpc>
                <a:spcPct val="150000"/>
              </a:lnSpc>
              <a:spcBef>
                <a:spcPts val="0"/>
              </a:spcBef>
              <a:spcAft>
                <a:spcPts val="0"/>
              </a:spcAft>
              <a:buClr>
                <a:srgbClr val="000000"/>
              </a:buClr>
              <a:buSzPts val="2600"/>
              <a:buFont typeface="Arial"/>
              <a:buNone/>
            </a:pPr>
            <a:r>
              <a:rPr lang="en-US" sz="5400" b="1" i="0" u="none" strike="noStrike" cap="none">
                <a:solidFill>
                  <a:srgbClr val="FFFFFF"/>
                </a:solidFill>
                <a:latin typeface="Noto Sans JP"/>
                <a:ea typeface="Noto Sans JP"/>
                <a:cs typeface="Noto Sans JP"/>
                <a:sym typeface="Noto Sans JP"/>
              </a:rPr>
              <a:t>86.3</a:t>
            </a:r>
            <a:r>
              <a:rPr lang="en-US" sz="3600" b="1" i="0" u="none" strike="noStrike" cap="none">
                <a:solidFill>
                  <a:srgbClr val="FFFFFF"/>
                </a:solidFill>
                <a:latin typeface="Noto Sans JP"/>
                <a:ea typeface="Noto Sans JP"/>
                <a:cs typeface="Noto Sans JP"/>
                <a:sym typeface="Noto Sans JP"/>
              </a:rPr>
              <a:t>％</a:t>
            </a:r>
            <a:endParaRPr sz="3600" b="0" i="0" u="none" strike="noStrike" cap="none">
              <a:solidFill>
                <a:srgbClr val="000000"/>
              </a:solidFill>
              <a:latin typeface="Noto Sans JP"/>
              <a:ea typeface="Noto Sans JP"/>
              <a:cs typeface="Noto Sans JP"/>
              <a:sym typeface="Noto Sans JP"/>
            </a:endParaRPr>
          </a:p>
        </p:txBody>
      </p:sp>
      <p:sp>
        <p:nvSpPr>
          <p:cNvPr id="574" name="Google Shape;574;g3e7e6191f8e_0_1179"/>
          <p:cNvSpPr txBox="1"/>
          <p:nvPr/>
        </p:nvSpPr>
        <p:spPr>
          <a:xfrm>
            <a:off x="1813200" y="1244755"/>
            <a:ext cx="8565600" cy="5694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始まる前と比べて、今の生活の状況はどう変わりましたか？</a:t>
            </a:r>
            <a:endParaRPr sz="2100" b="1" i="0" u="none" strike="noStrike" cap="none">
              <a:solidFill>
                <a:srgbClr val="000000"/>
              </a:solidFill>
              <a:latin typeface="Arial"/>
              <a:ea typeface="Arial"/>
              <a:cs typeface="Arial"/>
              <a:sym typeface="Arial"/>
            </a:endParaRPr>
          </a:p>
        </p:txBody>
      </p:sp>
      <p:sp>
        <p:nvSpPr>
          <p:cNvPr id="575" name="Google Shape;575;g3e7e6191f8e_0_1179"/>
          <p:cNvSpPr txBox="1"/>
          <p:nvPr/>
        </p:nvSpPr>
        <p:spPr>
          <a:xfrm>
            <a:off x="781800" y="6015233"/>
            <a:ext cx="10628400" cy="7695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Arial"/>
                <a:ea typeface="Arial"/>
                <a:cs typeface="Arial"/>
                <a:sym typeface="Arial"/>
              </a:rPr>
              <a:t>2022年2月2日～2026年4月18日までの給付支援後アンケート(n＝908)より</a:t>
            </a:r>
            <a:endParaRPr sz="17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Arial"/>
                <a:ea typeface="Arial"/>
                <a:cs typeface="Arial"/>
                <a:sym typeface="Arial"/>
              </a:rPr>
              <a:t>「よくなった」「すこしよくなった」と回答した相談者を算出</a:t>
            </a:r>
            <a:endParaRPr sz="17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g3e7e6191f8e_0_511"/>
          <p:cNvSpPr txBox="1">
            <a:spLocks noGrp="1"/>
          </p:cNvSpPr>
          <p:nvPr>
            <p:ph type="title"/>
          </p:nvPr>
        </p:nvSpPr>
        <p:spPr>
          <a:xfrm>
            <a:off x="410558" y="58569"/>
            <a:ext cx="15147600" cy="1017900"/>
          </a:xfrm>
          <a:prstGeom prst="rect">
            <a:avLst/>
          </a:prstGeom>
          <a:noFill/>
          <a:ln>
            <a:noFill/>
          </a:ln>
        </p:spPr>
        <p:txBody>
          <a:bodyPr spcFirstLastPara="1" wrap="square" lIns="91425" tIns="45700" rIns="91425" bIns="45700" anchor="ctr" anchorCtr="0">
            <a:normAutofit/>
          </a:bodyPr>
          <a:lstStyle/>
          <a:p>
            <a:pPr marL="0" lvl="0" indent="0" algn="l" rtl="0">
              <a:lnSpc>
                <a:spcPct val="150000"/>
              </a:lnSpc>
              <a:spcBef>
                <a:spcPts val="0"/>
              </a:spcBef>
              <a:spcAft>
                <a:spcPts val="0"/>
              </a:spcAft>
              <a:buSzPts val="1300"/>
              <a:buNone/>
            </a:pPr>
            <a:r>
              <a:rPr lang="en-US" sz="3300">
                <a:latin typeface="Noto Sans JP"/>
                <a:ea typeface="Noto Sans JP"/>
                <a:cs typeface="Noto Sans JP"/>
                <a:sym typeface="Noto Sans JP"/>
              </a:rPr>
              <a:t>ユキサキチャットが支えた、その後の一歩</a:t>
            </a:r>
            <a:endParaRPr sz="2900">
              <a:latin typeface="Noto Sans JP"/>
              <a:ea typeface="Noto Sans JP"/>
              <a:cs typeface="Noto Sans JP"/>
              <a:sym typeface="Noto Sans JP"/>
            </a:endParaRPr>
          </a:p>
        </p:txBody>
      </p:sp>
      <p:sp>
        <p:nvSpPr>
          <p:cNvPr id="581" name="Google Shape;581;g3e7e6191f8e_0_51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fld id="{00000000-1234-1234-1234-123412341234}" type="slidenum">
              <a:rPr lang="en-US" sz="1700"/>
              <a:t>15</a:t>
            </a:fld>
            <a:endParaRPr sz="1700"/>
          </a:p>
        </p:txBody>
      </p:sp>
      <p:pic>
        <p:nvPicPr>
          <p:cNvPr id="582" name="Google Shape;582;g3e7e6191f8e_0_5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41757" y="1460184"/>
            <a:ext cx="6639035" cy="4505568"/>
          </a:xfrm>
          <a:prstGeom prst="rect">
            <a:avLst/>
          </a:prstGeom>
          <a:noFill/>
          <a:ln>
            <a:noFill/>
          </a:ln>
        </p:spPr>
      </p:pic>
      <p:sp>
        <p:nvSpPr>
          <p:cNvPr id="583" name="Google Shape;583;g3e7e6191f8e_0_511"/>
          <p:cNvSpPr txBox="1"/>
          <p:nvPr/>
        </p:nvSpPr>
        <p:spPr>
          <a:xfrm>
            <a:off x="358167" y="1352467"/>
            <a:ext cx="5545200" cy="5079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1700"/>
              <a:buFont typeface="Arial"/>
              <a:buNone/>
            </a:pPr>
            <a:endParaRPr sz="1700" b="0" i="0" u="none" strike="noStrike" cap="none">
              <a:solidFill>
                <a:schemeClr val="dk1"/>
              </a:solidFill>
              <a:latin typeface="Noto Sans JP"/>
              <a:ea typeface="Noto Sans JP"/>
              <a:cs typeface="Noto Sans JP"/>
              <a:sym typeface="Noto Sans JP"/>
            </a:endParaRPr>
          </a:p>
        </p:txBody>
      </p:sp>
      <p:sp>
        <p:nvSpPr>
          <p:cNvPr id="584" name="Google Shape;584;g3e7e6191f8e_0_511"/>
          <p:cNvSpPr/>
          <p:nvPr/>
        </p:nvSpPr>
        <p:spPr>
          <a:xfrm>
            <a:off x="301014" y="1220800"/>
            <a:ext cx="4797600" cy="2405100"/>
          </a:xfrm>
          <a:prstGeom prst="roundRect">
            <a:avLst>
              <a:gd name="adj" fmla="val 16667"/>
            </a:avLst>
          </a:prstGeom>
          <a:solidFill>
            <a:srgbClr val="FFEEEE"/>
          </a:solidFill>
          <a:ln>
            <a:noFill/>
          </a:ln>
        </p:spPr>
        <p:txBody>
          <a:bodyPr spcFirstLastPara="1" wrap="square" lIns="121900" tIns="60925" rIns="121900" bIns="60925" anchor="ctr" anchorCtr="0">
            <a:noAutofit/>
          </a:bodyPr>
          <a:lstStyle/>
          <a:p>
            <a:pPr marL="0" marR="0" lvl="0" indent="0" algn="just" rtl="0">
              <a:lnSpc>
                <a:spcPct val="100000"/>
              </a:lnSpc>
              <a:spcBef>
                <a:spcPts val="0"/>
              </a:spcBef>
              <a:spcAft>
                <a:spcPts val="0"/>
              </a:spcAft>
              <a:buClr>
                <a:srgbClr val="000000"/>
              </a:buClr>
              <a:buSzPts val="4300"/>
              <a:buFont typeface="Arial"/>
              <a:buNone/>
            </a:pPr>
            <a:r>
              <a:rPr lang="en-US" sz="1700" b="1" i="0" u="none" strike="noStrike" cap="none">
                <a:solidFill>
                  <a:srgbClr val="A82C2C"/>
                </a:solidFill>
                <a:latin typeface="Noto Sans JP"/>
                <a:ea typeface="Noto Sans JP"/>
                <a:cs typeface="Noto Sans JP"/>
                <a:sym typeface="Noto Sans JP"/>
              </a:rPr>
              <a:t>▼当時の状況</a:t>
            </a:r>
            <a:endParaRPr sz="1700" b="1" i="0" u="none" strike="noStrike" cap="none">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r>
              <a:rPr lang="en-US" sz="1700" b="0" i="0" u="none" strike="noStrike" cap="none">
                <a:solidFill>
                  <a:srgbClr val="A82C2C"/>
                </a:solidFill>
                <a:latin typeface="Noto Sans JP"/>
                <a:ea typeface="Noto Sans JP"/>
                <a:cs typeface="Noto Sans JP"/>
                <a:sym typeface="Noto Sans JP"/>
              </a:rPr>
              <a:t>　コロナ禍で収入が減少、体調も悪化</a:t>
            </a:r>
            <a:endParaRPr sz="1700" b="0" i="0" u="none" strike="noStrike" cap="none">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r>
              <a:rPr lang="en-US" sz="1700" b="0" i="0" u="none" strike="noStrike" cap="none">
                <a:solidFill>
                  <a:srgbClr val="A82C2C"/>
                </a:solidFill>
                <a:latin typeface="Noto Sans JP"/>
                <a:ea typeface="Noto Sans JP"/>
                <a:cs typeface="Noto Sans JP"/>
                <a:sym typeface="Noto Sans JP"/>
              </a:rPr>
              <a:t>　頼れる先がなく、孤立した状況に。</a:t>
            </a:r>
            <a:endParaRPr sz="1700" b="0" i="0" u="none" strike="noStrike" cap="none">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endParaRPr sz="1700" b="0" i="0" u="none" strike="noStrike" cap="none">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r>
              <a:rPr lang="en-US" sz="1700" b="1" i="0" u="none" strike="noStrike" cap="none">
                <a:solidFill>
                  <a:srgbClr val="A82C2C"/>
                </a:solidFill>
                <a:latin typeface="Noto Sans JP"/>
                <a:ea typeface="Noto Sans JP"/>
                <a:cs typeface="Noto Sans JP"/>
                <a:sym typeface="Noto Sans JP"/>
              </a:rPr>
              <a:t>▼困窮の背景</a:t>
            </a:r>
            <a:endParaRPr sz="1700" b="1" i="0" u="none" strike="noStrike" cap="none">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1500"/>
              <a:buFont typeface="Arial"/>
              <a:buNone/>
            </a:pPr>
            <a:r>
              <a:rPr lang="en-US" sz="1700" b="0" i="0" u="none" strike="noStrike" cap="none">
                <a:solidFill>
                  <a:srgbClr val="A82C2C"/>
                </a:solidFill>
                <a:latin typeface="Noto Sans JP"/>
                <a:ea typeface="Noto Sans JP"/>
                <a:cs typeface="Noto Sans JP"/>
                <a:sym typeface="Noto Sans JP"/>
              </a:rPr>
              <a:t>　親との関係もあり支援につながれず、</a:t>
            </a:r>
            <a:endParaRPr sz="1700" b="0" i="0" u="none" strike="noStrike" cap="none">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1500"/>
              <a:buFont typeface="Arial"/>
              <a:buNone/>
            </a:pPr>
            <a:r>
              <a:rPr lang="en-US" sz="1700" b="0" i="0" u="none" strike="noStrike" cap="none">
                <a:solidFill>
                  <a:srgbClr val="A82C2C"/>
                </a:solidFill>
                <a:latin typeface="Noto Sans JP"/>
                <a:ea typeface="Noto Sans JP"/>
                <a:cs typeface="Noto Sans JP"/>
                <a:sym typeface="Noto Sans JP"/>
              </a:rPr>
              <a:t>　生活費にも困る状態が続いていました。</a:t>
            </a:r>
            <a:endParaRPr sz="1700" b="0" i="0" u="none" strike="noStrike" cap="none">
              <a:solidFill>
                <a:srgbClr val="A82C2C"/>
              </a:solidFill>
              <a:latin typeface="Noto Sans JP"/>
              <a:ea typeface="Noto Sans JP"/>
              <a:cs typeface="Noto Sans JP"/>
              <a:sym typeface="Noto Sans JP"/>
            </a:endParaRPr>
          </a:p>
        </p:txBody>
      </p:sp>
      <p:sp>
        <p:nvSpPr>
          <p:cNvPr id="585" name="Google Shape;585;g3e7e6191f8e_0_511"/>
          <p:cNvSpPr/>
          <p:nvPr/>
        </p:nvSpPr>
        <p:spPr>
          <a:xfrm>
            <a:off x="301014" y="3770230"/>
            <a:ext cx="4797600" cy="2776500"/>
          </a:xfrm>
          <a:prstGeom prst="roundRect">
            <a:avLst>
              <a:gd name="adj" fmla="val 16667"/>
            </a:avLst>
          </a:prstGeom>
          <a:solidFill>
            <a:srgbClr val="D4ECE7"/>
          </a:solid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US" sz="1700" b="1" i="0" u="none" strike="noStrike" cap="none">
                <a:solidFill>
                  <a:srgbClr val="2F7F70"/>
                </a:solidFill>
                <a:latin typeface="Noto Sans JP"/>
                <a:ea typeface="Noto Sans JP"/>
                <a:cs typeface="Noto Sans JP"/>
                <a:sym typeface="Noto Sans JP"/>
              </a:rPr>
              <a:t>▼支援、そして今</a:t>
            </a:r>
            <a:endParaRPr sz="1700" b="1"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none" strike="noStrike" cap="none">
                <a:solidFill>
                  <a:srgbClr val="2F7F70"/>
                </a:solidFill>
                <a:latin typeface="Noto Sans JP"/>
                <a:ea typeface="Noto Sans JP"/>
                <a:cs typeface="Noto Sans JP"/>
                <a:sym typeface="Noto Sans JP"/>
              </a:rPr>
              <a:t>　SNSで支援を知り、</a:t>
            </a: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none" strike="noStrike" cap="none">
                <a:solidFill>
                  <a:srgbClr val="2F7F70"/>
                </a:solidFill>
                <a:latin typeface="Noto Sans JP"/>
                <a:ea typeface="Noto Sans JP"/>
                <a:cs typeface="Noto Sans JP"/>
                <a:sym typeface="Noto Sans JP"/>
              </a:rPr>
              <a:t>　ユキサキチャットに登録。</a:t>
            </a: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none" strike="noStrike" cap="none">
                <a:solidFill>
                  <a:srgbClr val="2F7F70"/>
                </a:solidFill>
                <a:latin typeface="Noto Sans JP"/>
                <a:ea typeface="Noto Sans JP"/>
                <a:cs typeface="Noto Sans JP"/>
                <a:sym typeface="Noto Sans JP"/>
              </a:rPr>
              <a:t>　食糧支援と定期的な連絡が支えに。</a:t>
            </a: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sng" strike="noStrike" cap="none">
                <a:solidFill>
                  <a:srgbClr val="2F7F70"/>
                </a:solidFill>
                <a:latin typeface="Noto Sans JP"/>
                <a:ea typeface="Noto Sans JP"/>
                <a:cs typeface="Noto Sans JP"/>
                <a:sym typeface="Noto Sans JP"/>
              </a:rPr>
              <a:t>卒業後はコンサルティング会社に就職、</a:t>
            </a:r>
            <a:endParaRPr sz="1700" b="0" i="0" u="sng"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sng" strike="noStrike" cap="none">
                <a:solidFill>
                  <a:srgbClr val="2F7F70"/>
                </a:solidFill>
                <a:latin typeface="Noto Sans JP"/>
                <a:ea typeface="Noto Sans JP"/>
                <a:cs typeface="Noto Sans JP"/>
                <a:sym typeface="Noto Sans JP"/>
              </a:rPr>
              <a:t>現在は子どもや若者の居場所づくりに取り組んでいます。</a:t>
            </a:r>
            <a:endParaRPr sz="1700" b="0" i="0" u="sng" strike="noStrike" cap="none">
              <a:solidFill>
                <a:srgbClr val="2F7F70"/>
              </a:solidFill>
              <a:latin typeface="Noto Sans JP"/>
              <a:ea typeface="Noto Sans JP"/>
              <a:cs typeface="Noto Sans JP"/>
              <a:sym typeface="Noto Sans JP"/>
            </a:endParaRPr>
          </a:p>
        </p:txBody>
      </p:sp>
      <p:sp>
        <p:nvSpPr>
          <p:cNvPr id="586" name="Google Shape;586;g3e7e6191f8e_0_511"/>
          <p:cNvSpPr txBox="1"/>
          <p:nvPr/>
        </p:nvSpPr>
        <p:spPr>
          <a:xfrm>
            <a:off x="4812474" y="6042884"/>
            <a:ext cx="7897500" cy="3849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3200"/>
              <a:buFont typeface="Arial"/>
              <a:buNone/>
            </a:pPr>
            <a:r>
              <a:rPr lang="en-US" sz="1900" b="0" i="0" u="none" strike="noStrike" cap="none">
                <a:solidFill>
                  <a:srgbClr val="000000"/>
                </a:solidFill>
                <a:latin typeface="Noto Sans JP"/>
                <a:ea typeface="Noto Sans JP"/>
                <a:cs typeface="Noto Sans JP"/>
                <a:sym typeface="Noto Sans JP"/>
              </a:rPr>
              <a:t>「連絡できる人がいるのは、お守りのような存在でした」</a:t>
            </a:r>
            <a:endParaRPr sz="1900" b="0" i="0" u="none" strike="noStrike" cap="none">
              <a:solidFill>
                <a:srgbClr val="000000"/>
              </a:solidFill>
              <a:latin typeface="Noto Sans JP"/>
              <a:ea typeface="Noto Sans JP"/>
              <a:cs typeface="Noto Sans JP"/>
              <a:sym typeface="Noto Sans J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g3e7e6191f8e_0_52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fld id="{00000000-1234-1234-1234-123412341234}" type="slidenum">
              <a:rPr lang="en-US" sz="1700"/>
              <a:t>16</a:t>
            </a:fld>
            <a:endParaRPr sz="1700"/>
          </a:p>
        </p:txBody>
      </p:sp>
      <p:sp>
        <p:nvSpPr>
          <p:cNvPr id="592" name="Google Shape;592;g3e7e6191f8e_0_521"/>
          <p:cNvSpPr txBox="1"/>
          <p:nvPr/>
        </p:nvSpPr>
        <p:spPr>
          <a:xfrm>
            <a:off x="358167" y="1352467"/>
            <a:ext cx="5545200" cy="5079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1700"/>
              <a:buFont typeface="Arial"/>
              <a:buNone/>
            </a:pPr>
            <a:endParaRPr sz="1700" b="0" i="0" u="none" strike="noStrike" cap="none">
              <a:solidFill>
                <a:schemeClr val="dk1"/>
              </a:solidFill>
              <a:latin typeface="Noto Sans JP"/>
              <a:ea typeface="Noto Sans JP"/>
              <a:cs typeface="Noto Sans JP"/>
              <a:sym typeface="Noto Sans JP"/>
            </a:endParaRPr>
          </a:p>
        </p:txBody>
      </p:sp>
      <p:sp>
        <p:nvSpPr>
          <p:cNvPr id="593" name="Google Shape;593;g3e7e6191f8e_0_521"/>
          <p:cNvSpPr/>
          <p:nvPr/>
        </p:nvSpPr>
        <p:spPr>
          <a:xfrm>
            <a:off x="301014" y="1220800"/>
            <a:ext cx="4797600" cy="2405100"/>
          </a:xfrm>
          <a:prstGeom prst="roundRect">
            <a:avLst>
              <a:gd name="adj" fmla="val 16667"/>
            </a:avLst>
          </a:prstGeom>
          <a:solidFill>
            <a:srgbClr val="FFEEEE"/>
          </a:solidFill>
          <a:ln>
            <a:noFill/>
          </a:ln>
        </p:spPr>
        <p:txBody>
          <a:bodyPr spcFirstLastPara="1" wrap="square" lIns="121900" tIns="60925" rIns="121900" bIns="60925" anchor="ctr" anchorCtr="0">
            <a:noAutofit/>
          </a:bodyPr>
          <a:lstStyle/>
          <a:p>
            <a:pPr marL="0" marR="0" lvl="0" indent="0" algn="just" rtl="0">
              <a:lnSpc>
                <a:spcPct val="100000"/>
              </a:lnSpc>
              <a:spcBef>
                <a:spcPts val="0"/>
              </a:spcBef>
              <a:spcAft>
                <a:spcPts val="0"/>
              </a:spcAft>
              <a:buClr>
                <a:srgbClr val="000000"/>
              </a:buClr>
              <a:buSzPts val="4300"/>
              <a:buFont typeface="Arial"/>
              <a:buNone/>
            </a:pPr>
            <a:r>
              <a:rPr lang="en-US" sz="1700" b="1" i="0" u="none" strike="noStrike" cap="none" dirty="0">
                <a:solidFill>
                  <a:srgbClr val="A82C2C"/>
                </a:solidFill>
                <a:latin typeface="Noto Sans JP"/>
                <a:ea typeface="Noto Sans JP"/>
                <a:cs typeface="Noto Sans JP"/>
                <a:sym typeface="Noto Sans JP"/>
              </a:rPr>
              <a:t>▼</a:t>
            </a:r>
            <a:r>
              <a:rPr lang="en-US" sz="1700" b="1" i="0" u="none" strike="noStrike" cap="none" dirty="0" err="1">
                <a:solidFill>
                  <a:srgbClr val="A82C2C"/>
                </a:solidFill>
                <a:latin typeface="Noto Sans JP"/>
                <a:ea typeface="Noto Sans JP"/>
                <a:cs typeface="Noto Sans JP"/>
                <a:sym typeface="Noto Sans JP"/>
              </a:rPr>
              <a:t>当時の状況</a:t>
            </a:r>
            <a:endParaRPr sz="1700" b="1"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r>
              <a:rPr lang="en-US" sz="1700" b="0" i="0" u="none" strike="noStrike" cap="none" dirty="0">
                <a:solidFill>
                  <a:srgbClr val="A82C2C"/>
                </a:solidFill>
                <a:latin typeface="Noto Sans JP"/>
                <a:ea typeface="Noto Sans JP"/>
                <a:cs typeface="Noto Sans JP"/>
                <a:sym typeface="Noto Sans JP"/>
              </a:rPr>
              <a:t>　</a:t>
            </a:r>
            <a:r>
              <a:rPr lang="en-US" sz="1700" b="0" i="0" u="none" strike="noStrike" cap="none" dirty="0" err="1">
                <a:solidFill>
                  <a:srgbClr val="A82C2C"/>
                </a:solidFill>
                <a:latin typeface="Noto Sans JP"/>
                <a:ea typeface="Noto Sans JP"/>
                <a:cs typeface="Noto Sans JP"/>
                <a:sym typeface="Noto Sans JP"/>
              </a:rPr>
              <a:t>高校を中退</a:t>
            </a:r>
            <a:endParaRPr sz="1700" b="0"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r>
              <a:rPr lang="en-US" sz="1700" b="0" i="0" u="none" strike="noStrike" cap="none" dirty="0">
                <a:solidFill>
                  <a:srgbClr val="A82C2C"/>
                </a:solidFill>
                <a:latin typeface="Noto Sans JP"/>
                <a:ea typeface="Noto Sans JP"/>
                <a:cs typeface="Noto Sans JP"/>
                <a:sym typeface="Noto Sans JP"/>
              </a:rPr>
              <a:t>　</a:t>
            </a:r>
            <a:r>
              <a:rPr lang="en-US" sz="1700" b="0" i="0" u="none" strike="noStrike" cap="none" dirty="0" err="1">
                <a:solidFill>
                  <a:srgbClr val="A82C2C"/>
                </a:solidFill>
                <a:latin typeface="Noto Sans JP"/>
                <a:ea typeface="Noto Sans JP"/>
                <a:cs typeface="Noto Sans JP"/>
                <a:sym typeface="Noto Sans JP"/>
              </a:rPr>
              <a:t>家族の不安定さの中で孤立した状態に</a:t>
            </a:r>
            <a:r>
              <a:rPr lang="en-US" sz="1700" b="0" i="0" u="none" strike="noStrike" cap="none" dirty="0">
                <a:solidFill>
                  <a:srgbClr val="A82C2C"/>
                </a:solidFill>
                <a:latin typeface="Noto Sans JP"/>
                <a:ea typeface="Noto Sans JP"/>
                <a:cs typeface="Noto Sans JP"/>
                <a:sym typeface="Noto Sans JP"/>
              </a:rPr>
              <a:t>。</a:t>
            </a:r>
            <a:endParaRPr sz="1700" b="0"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endParaRPr sz="1700" b="0"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4300"/>
              <a:buFont typeface="Arial"/>
              <a:buNone/>
            </a:pPr>
            <a:r>
              <a:rPr lang="en-US" sz="1700" b="1" i="0" u="none" strike="noStrike" cap="none" dirty="0">
                <a:solidFill>
                  <a:srgbClr val="A82C2C"/>
                </a:solidFill>
                <a:latin typeface="Noto Sans JP"/>
                <a:ea typeface="Noto Sans JP"/>
                <a:cs typeface="Noto Sans JP"/>
                <a:sym typeface="Noto Sans JP"/>
              </a:rPr>
              <a:t>▼</a:t>
            </a:r>
            <a:r>
              <a:rPr lang="en-US" sz="1700" b="1" i="0" u="none" strike="noStrike" cap="none" dirty="0" err="1">
                <a:solidFill>
                  <a:srgbClr val="A82C2C"/>
                </a:solidFill>
                <a:latin typeface="Noto Sans JP"/>
                <a:ea typeface="Noto Sans JP"/>
                <a:cs typeface="Noto Sans JP"/>
                <a:sym typeface="Noto Sans JP"/>
              </a:rPr>
              <a:t>困窮の背景</a:t>
            </a:r>
            <a:endParaRPr sz="1700" b="1"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1500"/>
              <a:buFont typeface="Arial"/>
              <a:buNone/>
            </a:pPr>
            <a:r>
              <a:rPr lang="en-US" sz="1700" b="0" i="0" u="none" strike="noStrike" cap="none" dirty="0">
                <a:solidFill>
                  <a:srgbClr val="A82C2C"/>
                </a:solidFill>
                <a:latin typeface="Noto Sans JP"/>
                <a:ea typeface="Noto Sans JP"/>
                <a:cs typeface="Noto Sans JP"/>
                <a:sym typeface="Noto Sans JP"/>
              </a:rPr>
              <a:t>　</a:t>
            </a:r>
            <a:r>
              <a:rPr lang="en-US" sz="1700" b="0" i="0" u="none" strike="noStrike" cap="none" dirty="0" err="1">
                <a:solidFill>
                  <a:srgbClr val="A82C2C"/>
                </a:solidFill>
                <a:latin typeface="Noto Sans JP"/>
                <a:ea typeface="Noto Sans JP"/>
                <a:cs typeface="Noto Sans JP"/>
                <a:sym typeface="Noto Sans JP"/>
              </a:rPr>
              <a:t>母の精神的な不調や家庭環境の影響で</a:t>
            </a:r>
            <a:r>
              <a:rPr lang="en-US" sz="1700" b="0" i="0" u="none" strike="noStrike" cap="none" dirty="0">
                <a:solidFill>
                  <a:srgbClr val="A82C2C"/>
                </a:solidFill>
                <a:latin typeface="Noto Sans JP"/>
                <a:ea typeface="Noto Sans JP"/>
                <a:cs typeface="Noto Sans JP"/>
                <a:sym typeface="Noto Sans JP"/>
              </a:rPr>
              <a:t>、</a:t>
            </a:r>
            <a:endParaRPr sz="1700" b="0"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1500"/>
              <a:buFont typeface="Arial"/>
              <a:buNone/>
            </a:pPr>
            <a:r>
              <a:rPr lang="en-US" sz="1700" b="0" i="0" u="none" strike="noStrike" cap="none" dirty="0">
                <a:solidFill>
                  <a:srgbClr val="A82C2C"/>
                </a:solidFill>
                <a:latin typeface="Noto Sans JP"/>
                <a:ea typeface="Noto Sans JP"/>
                <a:cs typeface="Noto Sans JP"/>
                <a:sym typeface="Noto Sans JP"/>
              </a:rPr>
              <a:t>　</a:t>
            </a:r>
            <a:r>
              <a:rPr lang="en-US" sz="1700" b="0" i="0" u="none" strike="noStrike" cap="none" dirty="0" err="1">
                <a:solidFill>
                  <a:srgbClr val="A82C2C"/>
                </a:solidFill>
                <a:latin typeface="Noto Sans JP"/>
                <a:ea typeface="Noto Sans JP"/>
                <a:cs typeface="Noto Sans JP"/>
                <a:sym typeface="Noto Sans JP"/>
              </a:rPr>
              <a:t>幼少期から生活保護を受けるなど不安定</a:t>
            </a:r>
            <a:r>
              <a:rPr lang="en-US" sz="1700" b="0" i="0" u="none" strike="noStrike" cap="none" dirty="0">
                <a:solidFill>
                  <a:srgbClr val="A82C2C"/>
                </a:solidFill>
                <a:latin typeface="Noto Sans JP"/>
                <a:ea typeface="Noto Sans JP"/>
                <a:cs typeface="Noto Sans JP"/>
                <a:sym typeface="Noto Sans JP"/>
              </a:rPr>
              <a:t>　</a:t>
            </a:r>
            <a:r>
              <a:rPr lang="ja-JP" altLang="en-US" sz="1700" b="0" i="0" u="none" strike="noStrike" cap="none" dirty="0">
                <a:solidFill>
                  <a:srgbClr val="A82C2C"/>
                </a:solidFill>
                <a:latin typeface="Noto Sans JP"/>
                <a:ea typeface="Noto Sans JP"/>
                <a:cs typeface="Noto Sans JP"/>
                <a:sym typeface="Noto Sans JP"/>
              </a:rPr>
              <a:t>　　</a:t>
            </a:r>
            <a:endParaRPr lang="en-US" altLang="ja-JP" sz="1700" b="0" i="0" u="none" strike="noStrike" cap="none" dirty="0">
              <a:solidFill>
                <a:srgbClr val="A82C2C"/>
              </a:solidFill>
              <a:latin typeface="Noto Sans JP"/>
              <a:ea typeface="Noto Sans JP"/>
              <a:cs typeface="Noto Sans JP"/>
              <a:sym typeface="Noto Sans JP"/>
            </a:endParaRPr>
          </a:p>
          <a:p>
            <a:pPr marL="0" marR="0" lvl="0" indent="0" algn="just" rtl="0">
              <a:lnSpc>
                <a:spcPct val="100000"/>
              </a:lnSpc>
              <a:spcBef>
                <a:spcPts val="0"/>
              </a:spcBef>
              <a:spcAft>
                <a:spcPts val="0"/>
              </a:spcAft>
              <a:buClr>
                <a:srgbClr val="000000"/>
              </a:buClr>
              <a:buSzPts val="1500"/>
              <a:buFont typeface="Arial"/>
              <a:buNone/>
            </a:pPr>
            <a:r>
              <a:rPr lang="ja-JP" altLang="en-US" sz="1700" dirty="0">
                <a:solidFill>
                  <a:srgbClr val="A82C2C"/>
                </a:solidFill>
                <a:latin typeface="Noto Sans JP"/>
                <a:ea typeface="Noto Sans JP"/>
                <a:cs typeface="Noto Sans JP"/>
                <a:sym typeface="Noto Sans JP"/>
              </a:rPr>
              <a:t>　</a:t>
            </a:r>
            <a:r>
              <a:rPr lang="en-US" sz="1700" b="0" i="0" u="none" strike="noStrike" cap="none" dirty="0" err="1">
                <a:solidFill>
                  <a:srgbClr val="A82C2C"/>
                </a:solidFill>
                <a:latin typeface="Noto Sans JP"/>
                <a:ea typeface="Noto Sans JP"/>
                <a:cs typeface="Noto Sans JP"/>
                <a:sym typeface="Noto Sans JP"/>
              </a:rPr>
              <a:t>な環境で育つ</a:t>
            </a:r>
            <a:r>
              <a:rPr lang="en-US" sz="1700" b="0" i="0" u="none" strike="noStrike" cap="none" dirty="0">
                <a:solidFill>
                  <a:srgbClr val="A82C2C"/>
                </a:solidFill>
                <a:latin typeface="Noto Sans JP"/>
                <a:ea typeface="Noto Sans JP"/>
                <a:cs typeface="Noto Sans JP"/>
                <a:sym typeface="Noto Sans JP"/>
              </a:rPr>
              <a:t>。</a:t>
            </a:r>
            <a:endParaRPr sz="1700" b="0" i="0" u="none" strike="noStrike" cap="none" dirty="0">
              <a:solidFill>
                <a:srgbClr val="A82C2C"/>
              </a:solidFill>
              <a:latin typeface="Noto Sans JP"/>
              <a:ea typeface="Noto Sans JP"/>
              <a:cs typeface="Noto Sans JP"/>
              <a:sym typeface="Noto Sans JP"/>
            </a:endParaRPr>
          </a:p>
        </p:txBody>
      </p:sp>
      <p:sp>
        <p:nvSpPr>
          <p:cNvPr id="594" name="Google Shape;594;g3e7e6191f8e_0_521"/>
          <p:cNvSpPr/>
          <p:nvPr/>
        </p:nvSpPr>
        <p:spPr>
          <a:xfrm>
            <a:off x="301014" y="3770230"/>
            <a:ext cx="4797600" cy="2776500"/>
          </a:xfrm>
          <a:prstGeom prst="roundRect">
            <a:avLst>
              <a:gd name="adj" fmla="val 16667"/>
            </a:avLst>
          </a:prstGeom>
          <a:solidFill>
            <a:srgbClr val="D4ECE7"/>
          </a:solid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US" sz="1700" b="1" i="0" u="none" strike="noStrike" cap="none">
                <a:solidFill>
                  <a:srgbClr val="2F7F70"/>
                </a:solidFill>
                <a:latin typeface="Noto Sans JP"/>
                <a:ea typeface="Noto Sans JP"/>
                <a:cs typeface="Noto Sans JP"/>
                <a:sym typeface="Noto Sans JP"/>
              </a:rPr>
              <a:t>▼支援、そして今</a:t>
            </a:r>
            <a:endParaRPr sz="1700" b="1"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none" strike="noStrike" cap="none">
                <a:solidFill>
                  <a:srgbClr val="2F7F70"/>
                </a:solidFill>
                <a:latin typeface="Noto Sans JP"/>
                <a:ea typeface="Noto Sans JP"/>
                <a:cs typeface="Noto Sans JP"/>
                <a:sym typeface="Noto Sans JP"/>
              </a:rPr>
              <a:t>　現金給付と食糧支援で生活をつなぐ</a:t>
            </a: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none" strike="noStrike" cap="none">
                <a:solidFill>
                  <a:srgbClr val="2F7F70"/>
                </a:solidFill>
                <a:latin typeface="Noto Sans JP"/>
                <a:ea typeface="Noto Sans JP"/>
                <a:cs typeface="Noto Sans JP"/>
                <a:sym typeface="Noto Sans JP"/>
              </a:rPr>
              <a:t>　また、D×Pとの出会いをきっかけに、</a:t>
            </a: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none" strike="noStrike" cap="none">
                <a:solidFill>
                  <a:srgbClr val="2F7F70"/>
                </a:solidFill>
                <a:latin typeface="Noto Sans JP"/>
                <a:ea typeface="Noto Sans JP"/>
                <a:cs typeface="Noto Sans JP"/>
                <a:sym typeface="Noto Sans JP"/>
              </a:rPr>
              <a:t>　プログラミングを学習。</a:t>
            </a: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endParaRPr sz="1700" b="0" i="0" u="none"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sng" strike="noStrike" cap="none">
                <a:solidFill>
                  <a:srgbClr val="2F7F70"/>
                </a:solidFill>
                <a:latin typeface="Noto Sans JP"/>
                <a:ea typeface="Noto Sans JP"/>
                <a:cs typeface="Noto Sans JP"/>
                <a:sym typeface="Noto Sans JP"/>
              </a:rPr>
              <a:t>現在はエンジニアとして働き、資格を取得</a:t>
            </a:r>
            <a:endParaRPr sz="1700" b="0" i="0" u="sng" strike="noStrike" cap="none">
              <a:solidFill>
                <a:srgbClr val="2F7F70"/>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700" b="0" i="0" u="sng" strike="noStrike" cap="none">
                <a:solidFill>
                  <a:srgbClr val="2F7F70"/>
                </a:solidFill>
                <a:latin typeface="Noto Sans JP"/>
                <a:ea typeface="Noto Sans JP"/>
                <a:cs typeface="Noto Sans JP"/>
                <a:sym typeface="Noto Sans JP"/>
              </a:rPr>
              <a:t>家族への仕送りや寄付という形で、次につないでいます。</a:t>
            </a:r>
            <a:endParaRPr sz="1700" b="0" i="0" u="sng" strike="noStrike" cap="none">
              <a:solidFill>
                <a:srgbClr val="2F7F70"/>
              </a:solidFill>
              <a:latin typeface="Noto Sans JP"/>
              <a:ea typeface="Noto Sans JP"/>
              <a:cs typeface="Noto Sans JP"/>
              <a:sym typeface="Noto Sans JP"/>
            </a:endParaRPr>
          </a:p>
        </p:txBody>
      </p:sp>
      <p:sp>
        <p:nvSpPr>
          <p:cNvPr id="595" name="Google Shape;595;g3e7e6191f8e_0_521"/>
          <p:cNvSpPr txBox="1"/>
          <p:nvPr/>
        </p:nvSpPr>
        <p:spPr>
          <a:xfrm>
            <a:off x="4692807" y="5623984"/>
            <a:ext cx="7897500" cy="8235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3200"/>
              <a:buFont typeface="Arial"/>
              <a:buNone/>
            </a:pPr>
            <a:r>
              <a:rPr lang="en-US" sz="1900" b="0" i="0" u="none" strike="noStrike" cap="none">
                <a:solidFill>
                  <a:srgbClr val="000000"/>
                </a:solidFill>
                <a:latin typeface="Noto Sans JP"/>
                <a:ea typeface="Noto Sans JP"/>
                <a:cs typeface="Noto Sans JP"/>
                <a:sym typeface="Noto Sans JP"/>
              </a:rPr>
              <a:t>「現金給付と食糧支援が、自分の人生をつないでくれました。</a:t>
            </a:r>
            <a:endParaRPr sz="1900" b="0" i="0" u="none" strike="noStrike" cap="none">
              <a:solidFill>
                <a:srgbClr val="000000"/>
              </a:solidFill>
              <a:latin typeface="Noto Sans JP"/>
              <a:ea typeface="Noto Sans JP"/>
              <a:cs typeface="Noto Sans JP"/>
              <a:sym typeface="Noto Sans JP"/>
            </a:endParaRPr>
          </a:p>
          <a:p>
            <a:pPr marL="0" marR="0" lvl="0" indent="0" algn="ctr" rtl="0">
              <a:lnSpc>
                <a:spcPct val="150000"/>
              </a:lnSpc>
              <a:spcBef>
                <a:spcPts val="0"/>
              </a:spcBef>
              <a:spcAft>
                <a:spcPts val="0"/>
              </a:spcAft>
              <a:buClr>
                <a:srgbClr val="000000"/>
              </a:buClr>
              <a:buSzPts val="3200"/>
              <a:buFont typeface="Arial"/>
              <a:buNone/>
            </a:pPr>
            <a:r>
              <a:rPr lang="en-US" sz="1900" b="0" i="0" u="none" strike="noStrike" cap="none">
                <a:solidFill>
                  <a:srgbClr val="000000"/>
                </a:solidFill>
                <a:latin typeface="Noto Sans JP"/>
                <a:ea typeface="Noto Sans JP"/>
                <a:cs typeface="Noto Sans JP"/>
                <a:sym typeface="Noto Sans JP"/>
              </a:rPr>
              <a:t>いま少しでも恩返ししたいと思い、毎月寄付をしています」</a:t>
            </a:r>
            <a:endParaRPr sz="1900" b="0" i="0" u="none" strike="noStrike" cap="none">
              <a:solidFill>
                <a:srgbClr val="000000"/>
              </a:solidFill>
              <a:latin typeface="Noto Sans JP"/>
              <a:ea typeface="Noto Sans JP"/>
              <a:cs typeface="Noto Sans JP"/>
              <a:sym typeface="Noto Sans JP"/>
            </a:endParaRPr>
          </a:p>
        </p:txBody>
      </p:sp>
      <p:pic>
        <p:nvPicPr>
          <p:cNvPr id="596" name="Google Shape;596;g3e7e6191f8e_0_5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332514" y="1734483"/>
            <a:ext cx="6618172" cy="3770819"/>
          </a:xfrm>
          <a:prstGeom prst="rect">
            <a:avLst/>
          </a:prstGeom>
          <a:noFill/>
          <a:ln>
            <a:noFill/>
          </a:ln>
        </p:spPr>
      </p:pic>
      <p:sp>
        <p:nvSpPr>
          <p:cNvPr id="597" name="Google Shape;597;g3e7e6191f8e_0_521"/>
          <p:cNvSpPr txBox="1">
            <a:spLocks noGrp="1"/>
          </p:cNvSpPr>
          <p:nvPr>
            <p:ph type="title"/>
          </p:nvPr>
        </p:nvSpPr>
        <p:spPr>
          <a:xfrm>
            <a:off x="410558" y="58569"/>
            <a:ext cx="15147600" cy="1017900"/>
          </a:xfrm>
          <a:prstGeom prst="rect">
            <a:avLst/>
          </a:prstGeom>
          <a:noFill/>
          <a:ln>
            <a:noFill/>
          </a:ln>
        </p:spPr>
        <p:txBody>
          <a:bodyPr spcFirstLastPara="1" wrap="square" lIns="91425" tIns="45700" rIns="91425" bIns="45700" anchor="ctr" anchorCtr="0">
            <a:normAutofit/>
          </a:bodyPr>
          <a:lstStyle/>
          <a:p>
            <a:pPr marL="0" lvl="0" indent="0" algn="l" rtl="0">
              <a:lnSpc>
                <a:spcPct val="150000"/>
              </a:lnSpc>
              <a:spcBef>
                <a:spcPts val="0"/>
              </a:spcBef>
              <a:spcAft>
                <a:spcPts val="0"/>
              </a:spcAft>
              <a:buSzPts val="1300"/>
              <a:buNone/>
            </a:pPr>
            <a:r>
              <a:rPr lang="en-US" sz="3300">
                <a:latin typeface="Noto Sans JP"/>
                <a:ea typeface="Noto Sans JP"/>
                <a:cs typeface="Noto Sans JP"/>
                <a:sym typeface="Noto Sans JP"/>
              </a:rPr>
              <a:t>ユキサキチャットが支えた、その後の一歩</a:t>
            </a:r>
            <a:endParaRPr sz="2900">
              <a:latin typeface="Noto Sans JP"/>
              <a:ea typeface="Noto Sans JP"/>
              <a:cs typeface="Noto Sans JP"/>
              <a:sym typeface="Noto Sans J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g39e0ff4e7c0_0_156"/>
          <p:cNvSpPr txBox="1">
            <a:spLocks noGrp="1"/>
          </p:cNvSpPr>
          <p:nvPr>
            <p:ph type="title"/>
          </p:nvPr>
        </p:nvSpPr>
        <p:spPr>
          <a:xfrm>
            <a:off x="209850" y="2594771"/>
            <a:ext cx="11772300" cy="5814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5172"/>
              <a:buNone/>
            </a:pPr>
            <a:r>
              <a:rPr lang="en-US" sz="5300" b="1">
                <a:solidFill>
                  <a:schemeClr val="dk1"/>
                </a:solidFill>
                <a:latin typeface="Noto Sans JP"/>
                <a:ea typeface="Noto Sans JP"/>
                <a:cs typeface="Noto Sans JP"/>
                <a:sym typeface="Noto Sans JP"/>
              </a:rPr>
              <a:t>繁華街に、</a:t>
            </a:r>
            <a:endParaRPr sz="5300" b="1">
              <a:solidFill>
                <a:schemeClr val="dk1"/>
              </a:solidFill>
              <a:latin typeface="Noto Sans JP"/>
              <a:ea typeface="Noto Sans JP"/>
              <a:cs typeface="Noto Sans JP"/>
              <a:sym typeface="Noto Sans JP"/>
            </a:endParaRPr>
          </a:p>
          <a:p>
            <a:pPr marL="0" lvl="0" indent="0" algn="ctr" rtl="0">
              <a:lnSpc>
                <a:spcPct val="100000"/>
              </a:lnSpc>
              <a:spcBef>
                <a:spcPts val="0"/>
              </a:spcBef>
              <a:spcAft>
                <a:spcPts val="0"/>
              </a:spcAft>
              <a:buSzPts val="5172"/>
              <a:buNone/>
            </a:pPr>
            <a:r>
              <a:rPr lang="en-US" sz="5300" b="1">
                <a:solidFill>
                  <a:schemeClr val="dk1"/>
                </a:solidFill>
                <a:latin typeface="Noto Sans JP"/>
                <a:ea typeface="Noto Sans JP"/>
                <a:cs typeface="Noto Sans JP"/>
                <a:sym typeface="Noto Sans JP"/>
              </a:rPr>
              <a:t>新しいセーフティネットを</a:t>
            </a:r>
            <a:endParaRPr sz="5300" b="1">
              <a:solidFill>
                <a:schemeClr val="dk1"/>
              </a:solidFill>
              <a:latin typeface="Noto Sans JP"/>
              <a:ea typeface="Noto Sans JP"/>
              <a:cs typeface="Noto Sans JP"/>
              <a:sym typeface="Noto Sans JP"/>
            </a:endParaRPr>
          </a:p>
        </p:txBody>
      </p:sp>
      <p:sp>
        <p:nvSpPr>
          <p:cNvPr id="603" name="Google Shape;603;g39e0ff4e7c0_0_156"/>
          <p:cNvSpPr txBox="1">
            <a:spLocks noGrp="1"/>
          </p:cNvSpPr>
          <p:nvPr>
            <p:ph type="sldNum" idx="12"/>
          </p:nvPr>
        </p:nvSpPr>
        <p:spPr>
          <a:xfrm>
            <a:off x="11409045" y="6333135"/>
            <a:ext cx="731700" cy="524700"/>
          </a:xfrm>
          <a:prstGeom prst="rect">
            <a:avLst/>
          </a:prstGeom>
          <a:noFill/>
          <a:ln>
            <a:noFill/>
          </a:ln>
        </p:spPr>
        <p:txBody>
          <a:bodyPr spcFirstLastPara="1" wrap="square" lIns="91425" tIns="91425" rIns="91425" bIns="91425" anchor="t" anchorCtr="0">
            <a:norm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g39e0ff4e7c0_0_451"/>
          <p:cNvSpPr txBox="1">
            <a:spLocks noGrp="1"/>
          </p:cNvSpPr>
          <p:nvPr>
            <p:ph type="title"/>
          </p:nvPr>
        </p:nvSpPr>
        <p:spPr>
          <a:xfrm>
            <a:off x="314002" y="280250"/>
            <a:ext cx="11830200" cy="10179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4000"/>
              <a:buNone/>
            </a:pPr>
            <a:r>
              <a:rPr lang="en-US" sz="2500">
                <a:latin typeface="Noto Sans JP"/>
                <a:ea typeface="Noto Sans JP"/>
                <a:cs typeface="Noto Sans JP"/>
                <a:sym typeface="Noto Sans JP"/>
              </a:rPr>
              <a:t>グリ下、孤立する若者が集まる大阪の繁華街</a:t>
            </a:r>
            <a:endParaRPr sz="2500">
              <a:latin typeface="Noto Sans JP"/>
              <a:ea typeface="Noto Sans JP"/>
              <a:cs typeface="Noto Sans JP"/>
              <a:sym typeface="Noto Sans JP"/>
            </a:endParaRPr>
          </a:p>
          <a:p>
            <a:pPr marL="0" lvl="0" indent="0" algn="l" rtl="0">
              <a:lnSpc>
                <a:spcPct val="100000"/>
              </a:lnSpc>
              <a:spcBef>
                <a:spcPts val="0"/>
              </a:spcBef>
              <a:spcAft>
                <a:spcPts val="0"/>
              </a:spcAft>
              <a:buSzPts val="4000"/>
              <a:buNone/>
            </a:pPr>
            <a:endParaRPr sz="3100">
              <a:latin typeface="Noto Sans JP"/>
              <a:ea typeface="Noto Sans JP"/>
              <a:cs typeface="Noto Sans JP"/>
              <a:sym typeface="Noto Sans JP"/>
            </a:endParaRPr>
          </a:p>
        </p:txBody>
      </p:sp>
      <p:sp>
        <p:nvSpPr>
          <p:cNvPr id="609" name="Google Shape;609;g39e0ff4e7c0_0_451"/>
          <p:cNvSpPr txBox="1"/>
          <p:nvPr/>
        </p:nvSpPr>
        <p:spPr>
          <a:xfrm>
            <a:off x="395050" y="1003627"/>
            <a:ext cx="11279700" cy="1970100"/>
          </a:xfrm>
          <a:prstGeom prst="rect">
            <a:avLst/>
          </a:prstGeom>
          <a:noFill/>
          <a:ln>
            <a:noFill/>
          </a:ln>
        </p:spPr>
        <p:txBody>
          <a:bodyPr spcFirstLastPara="1" wrap="square" lIns="121900" tIns="121900" rIns="121900" bIns="121900" anchor="t" anchorCtr="0">
            <a:spAutoFit/>
          </a:bodyPr>
          <a:lstStyle/>
          <a:p>
            <a:pPr marL="0" marR="0" lvl="0" indent="0" algn="just" rtl="0">
              <a:lnSpc>
                <a:spcPct val="115000"/>
              </a:lnSpc>
              <a:spcBef>
                <a:spcPts val="0"/>
              </a:spcBef>
              <a:spcAft>
                <a:spcPts val="0"/>
              </a:spcAft>
              <a:buClr>
                <a:srgbClr val="000000"/>
              </a:buClr>
              <a:buSzPts val="2000"/>
              <a:buFont typeface="Arial"/>
              <a:buNone/>
            </a:pPr>
            <a:r>
              <a:rPr lang="en-US" sz="2000" b="0" i="0" u="none" strike="noStrike" cap="none">
                <a:solidFill>
                  <a:srgbClr val="333333"/>
                </a:solidFill>
                <a:latin typeface="Noto Sans JP"/>
                <a:ea typeface="Noto Sans JP"/>
                <a:cs typeface="Noto Sans JP"/>
                <a:sym typeface="Noto Sans JP"/>
              </a:rPr>
              <a:t>大阪有数の繁華街であるミナミのエリアには、</a:t>
            </a:r>
            <a:r>
              <a:rPr lang="en-US" sz="2000" b="1" i="0" u="none" strike="noStrike" cap="none">
                <a:solidFill>
                  <a:srgbClr val="333333"/>
                </a:solidFill>
                <a:latin typeface="Noto Sans JP"/>
                <a:ea typeface="Noto Sans JP"/>
                <a:cs typeface="Noto Sans JP"/>
                <a:sym typeface="Noto Sans JP"/>
              </a:rPr>
              <a:t>虐待などを背景に家庭に居場所がなく、孤立する若者</a:t>
            </a:r>
            <a:r>
              <a:rPr lang="en-US" sz="2000" b="0" i="0" u="none" strike="noStrike" cap="none">
                <a:solidFill>
                  <a:srgbClr val="333333"/>
                </a:solidFill>
                <a:latin typeface="Noto Sans JP"/>
                <a:ea typeface="Noto Sans JP"/>
                <a:cs typeface="Noto Sans JP"/>
                <a:sym typeface="Noto Sans JP"/>
              </a:rPr>
              <a:t>がSNSを介してつながり集まります。</a:t>
            </a:r>
            <a:endParaRPr sz="2000" b="0" i="0" u="none" strike="noStrike" cap="none">
              <a:solidFill>
                <a:srgbClr val="333333"/>
              </a:solidFill>
              <a:latin typeface="Noto Sans JP"/>
              <a:ea typeface="Noto Sans JP"/>
              <a:cs typeface="Noto Sans JP"/>
              <a:sym typeface="Noto Sans JP"/>
            </a:endParaRPr>
          </a:p>
          <a:p>
            <a:pPr marL="0" marR="0" lvl="0" indent="0" algn="just" rtl="0">
              <a:lnSpc>
                <a:spcPct val="115000"/>
              </a:lnSpc>
              <a:spcBef>
                <a:spcPts val="0"/>
              </a:spcBef>
              <a:spcAft>
                <a:spcPts val="0"/>
              </a:spcAft>
              <a:buClr>
                <a:srgbClr val="000000"/>
              </a:buClr>
              <a:buSzPts val="2000"/>
              <a:buFont typeface="Arial"/>
              <a:buNone/>
            </a:pPr>
            <a:r>
              <a:rPr lang="en-US" sz="2000" b="0" i="0" u="none" strike="noStrike" cap="none">
                <a:solidFill>
                  <a:srgbClr val="333333"/>
                </a:solidFill>
                <a:latin typeface="Noto Sans JP"/>
                <a:ea typeface="Noto Sans JP"/>
                <a:cs typeface="Noto Sans JP"/>
                <a:sym typeface="Noto Sans JP"/>
              </a:rPr>
              <a:t>道頓堀の観光名所であるグリコの看板のたもとを「グリ下」と呼び、</a:t>
            </a:r>
            <a:r>
              <a:rPr lang="en-US" sz="2000" b="1" i="0" u="none" strike="noStrike" cap="none">
                <a:solidFill>
                  <a:srgbClr val="333333"/>
                </a:solidFill>
                <a:latin typeface="Noto Sans JP"/>
                <a:ea typeface="Noto Sans JP"/>
                <a:cs typeface="Noto Sans JP"/>
                <a:sym typeface="Noto Sans JP"/>
              </a:rPr>
              <a:t>若者が集まり自然に生まれた居場所</a:t>
            </a:r>
            <a:r>
              <a:rPr lang="en-US" sz="2000" b="0" i="0" u="none" strike="noStrike" cap="none">
                <a:solidFill>
                  <a:srgbClr val="333333"/>
                </a:solidFill>
                <a:latin typeface="Noto Sans JP"/>
                <a:ea typeface="Noto Sans JP"/>
                <a:cs typeface="Noto Sans JP"/>
                <a:sym typeface="Noto Sans JP"/>
              </a:rPr>
              <a:t>となっています。東京は「トー横」、名古屋「ドン横」、福岡「警固公園」など全国の繁華街に、類似の居場所が存在しています。</a:t>
            </a:r>
            <a:endParaRPr sz="2000" b="0" i="0" u="none" strike="noStrike" cap="none">
              <a:solidFill>
                <a:srgbClr val="333333"/>
              </a:solidFill>
              <a:latin typeface="Noto Sans JP"/>
              <a:ea typeface="Noto Sans JP"/>
              <a:cs typeface="Noto Sans JP"/>
              <a:sym typeface="Noto Sans JP"/>
            </a:endParaRPr>
          </a:p>
        </p:txBody>
      </p:sp>
      <p:sp>
        <p:nvSpPr>
          <p:cNvPr id="610" name="Google Shape;610;g39e0ff4e7c0_0_451"/>
          <p:cNvSpPr txBox="1">
            <a:spLocks noGrp="1"/>
          </p:cNvSpPr>
          <p:nvPr>
            <p:ph type="sldNum" idx="4294967295"/>
          </p:nvPr>
        </p:nvSpPr>
        <p:spPr>
          <a:xfrm>
            <a:off x="15212060" y="6333134"/>
            <a:ext cx="9756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sp>
        <p:nvSpPr>
          <p:cNvPr id="611" name="Google Shape;611;g39e0ff4e7c0_0_45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612" name="Google Shape;612;g39e0ff4e7c0_0_4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833488" y="3137352"/>
            <a:ext cx="6402833" cy="357947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g39e0ff4e7c0_0_618"/>
          <p:cNvSpPr txBox="1">
            <a:spLocks noGrp="1"/>
          </p:cNvSpPr>
          <p:nvPr>
            <p:ph type="title"/>
          </p:nvPr>
        </p:nvSpPr>
        <p:spPr>
          <a:xfrm>
            <a:off x="353802" y="308669"/>
            <a:ext cx="12017100" cy="10179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4000"/>
              <a:buNone/>
            </a:pPr>
            <a:r>
              <a:rPr lang="en-US" sz="2500">
                <a:latin typeface="Noto Sans JP"/>
                <a:ea typeface="Noto Sans JP"/>
                <a:cs typeface="Noto Sans JP"/>
                <a:sym typeface="Noto Sans JP"/>
              </a:rPr>
              <a:t>2023年6月スタート：繁華街のユースセンター</a:t>
            </a:r>
            <a:endParaRPr sz="2500">
              <a:latin typeface="Noto Sans JP"/>
              <a:ea typeface="Noto Sans JP"/>
              <a:cs typeface="Noto Sans JP"/>
              <a:sym typeface="Noto Sans JP"/>
            </a:endParaRPr>
          </a:p>
          <a:p>
            <a:pPr marL="0" lvl="0" indent="0" algn="l" rtl="0">
              <a:lnSpc>
                <a:spcPct val="100000"/>
              </a:lnSpc>
              <a:spcBef>
                <a:spcPts val="0"/>
              </a:spcBef>
              <a:spcAft>
                <a:spcPts val="0"/>
              </a:spcAft>
              <a:buSzPts val="4000"/>
              <a:buNone/>
            </a:pPr>
            <a:endParaRPr sz="3100">
              <a:latin typeface="Noto Sans JP"/>
              <a:ea typeface="Noto Sans JP"/>
              <a:cs typeface="Noto Sans JP"/>
              <a:sym typeface="Noto Sans JP"/>
            </a:endParaRPr>
          </a:p>
        </p:txBody>
      </p:sp>
      <p:sp>
        <p:nvSpPr>
          <p:cNvPr id="618" name="Google Shape;618;g39e0ff4e7c0_0_618"/>
          <p:cNvSpPr txBox="1">
            <a:spLocks noGrp="1"/>
          </p:cNvSpPr>
          <p:nvPr>
            <p:ph type="sldNum" idx="4294967295"/>
          </p:nvPr>
        </p:nvSpPr>
        <p:spPr>
          <a:xfrm>
            <a:off x="15212060" y="6333134"/>
            <a:ext cx="9756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
        <p:nvSpPr>
          <p:cNvPr id="619" name="Google Shape;619;g39e0ff4e7c0_0_618"/>
          <p:cNvSpPr/>
          <p:nvPr/>
        </p:nvSpPr>
        <p:spPr>
          <a:xfrm>
            <a:off x="1523539" y="1726744"/>
            <a:ext cx="1782000" cy="1863300"/>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none" strike="noStrike" cap="none">
                <a:solidFill>
                  <a:srgbClr val="000000"/>
                </a:solidFill>
                <a:latin typeface="Noto Sans JP"/>
                <a:ea typeface="Noto Sans JP"/>
                <a:cs typeface="Noto Sans JP"/>
                <a:sym typeface="Noto Sans JP"/>
              </a:rPr>
              <a:t>背景</a:t>
            </a:r>
            <a:endParaRPr sz="19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500"/>
              <a:buFont typeface="Arial"/>
              <a:buNone/>
            </a:pPr>
            <a:endParaRPr sz="12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Noto Sans JP"/>
                <a:ea typeface="Noto Sans JP"/>
                <a:cs typeface="Noto Sans JP"/>
                <a:sym typeface="Noto Sans JP"/>
              </a:rPr>
              <a:t>暴力やネグレクト不登校、経済的困難など様々な事情により家や学校に居場所がない</a:t>
            </a:r>
            <a:endParaRPr sz="1600" b="1" i="0" u="none" strike="noStrike" cap="none">
              <a:solidFill>
                <a:srgbClr val="000000"/>
              </a:solidFill>
              <a:latin typeface="Noto Sans JP"/>
              <a:ea typeface="Noto Sans JP"/>
              <a:cs typeface="Noto Sans JP"/>
              <a:sym typeface="Noto Sans JP"/>
            </a:endParaRPr>
          </a:p>
        </p:txBody>
      </p:sp>
      <p:pic>
        <p:nvPicPr>
          <p:cNvPr id="620" name="Google Shape;620;g39e0ff4e7c0_0_6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320713" y="2767559"/>
            <a:ext cx="1112034" cy="740890"/>
          </a:xfrm>
          <a:prstGeom prst="rect">
            <a:avLst/>
          </a:prstGeom>
          <a:noFill/>
          <a:ln>
            <a:noFill/>
          </a:ln>
        </p:spPr>
      </p:pic>
      <p:cxnSp>
        <p:nvCxnSpPr>
          <p:cNvPr id="621" name="Google Shape;621;g39e0ff4e7c0_0_618"/>
          <p:cNvCxnSpPr>
            <a:stCxn id="619" idx="3"/>
          </p:cNvCxnSpPr>
          <p:nvPr/>
        </p:nvCxnSpPr>
        <p:spPr>
          <a:xfrm>
            <a:off x="3305539" y="2658394"/>
            <a:ext cx="418800" cy="900"/>
          </a:xfrm>
          <a:prstGeom prst="bentConnector3">
            <a:avLst>
              <a:gd name="adj1" fmla="val 50000"/>
            </a:avLst>
          </a:prstGeom>
          <a:noFill/>
          <a:ln w="12700" cap="flat" cmpd="sng">
            <a:solidFill>
              <a:srgbClr val="333333"/>
            </a:solidFill>
            <a:prstDash val="dash"/>
            <a:round/>
            <a:headEnd type="none" w="sm" len="sm"/>
            <a:tailEnd type="triangle" w="med" len="med"/>
          </a:ln>
        </p:spPr>
      </p:cxnSp>
      <p:sp>
        <p:nvSpPr>
          <p:cNvPr id="622" name="Google Shape;622;g39e0ff4e7c0_0_618"/>
          <p:cNvSpPr/>
          <p:nvPr/>
        </p:nvSpPr>
        <p:spPr>
          <a:xfrm>
            <a:off x="720400" y="1304200"/>
            <a:ext cx="4359600" cy="232800"/>
          </a:xfrm>
          <a:prstGeom prst="rect">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Noto Sans JP"/>
                <a:ea typeface="Noto Sans JP"/>
                <a:cs typeface="Noto Sans JP"/>
                <a:sym typeface="Noto Sans JP"/>
              </a:rPr>
              <a:t>ミナミのユース世代を取り巻く課題</a:t>
            </a:r>
            <a:endParaRPr sz="1500" b="1" i="0" u="none" strike="noStrike" cap="none">
              <a:solidFill>
                <a:srgbClr val="FFFFFF"/>
              </a:solidFill>
              <a:latin typeface="Noto Sans JP"/>
              <a:ea typeface="Noto Sans JP"/>
              <a:cs typeface="Noto Sans JP"/>
              <a:sym typeface="Noto Sans JP"/>
            </a:endParaRPr>
          </a:p>
        </p:txBody>
      </p:sp>
      <p:sp>
        <p:nvSpPr>
          <p:cNvPr id="623" name="Google Shape;623;g39e0ff4e7c0_0_618"/>
          <p:cNvSpPr/>
          <p:nvPr/>
        </p:nvSpPr>
        <p:spPr>
          <a:xfrm>
            <a:off x="3684794" y="4265720"/>
            <a:ext cx="1782000" cy="2458800"/>
          </a:xfrm>
          <a:prstGeom prst="rect">
            <a:avLst/>
          </a:prstGeom>
          <a:solidFill>
            <a:srgbClr val="FEE7EB"/>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Noto Sans JP"/>
                <a:ea typeface="Noto Sans JP"/>
                <a:cs typeface="Noto Sans JP"/>
                <a:sym typeface="Noto Sans JP"/>
              </a:rPr>
              <a:t>ユースセンターが繁華街での</a:t>
            </a:r>
            <a:endParaRPr sz="16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Noto Sans JP"/>
                <a:ea typeface="Noto Sans JP"/>
                <a:cs typeface="Noto Sans JP"/>
                <a:sym typeface="Noto Sans JP"/>
              </a:rPr>
              <a:t>新しい居場所に</a:t>
            </a:r>
            <a:endParaRPr sz="16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rgbClr val="D84315"/>
                </a:solidFill>
                <a:latin typeface="Noto Sans JP"/>
                <a:ea typeface="Noto Sans JP"/>
                <a:cs typeface="Noto Sans JP"/>
                <a:sym typeface="Noto Sans JP"/>
              </a:rPr>
              <a:t>2023年6月開設</a:t>
            </a:r>
            <a:endParaRPr sz="1600" b="1" i="0" u="sng" strike="noStrike" cap="none">
              <a:solidFill>
                <a:srgbClr val="D84315"/>
              </a:solidFill>
              <a:latin typeface="Noto Sans JP"/>
              <a:ea typeface="Noto Sans JP"/>
              <a:cs typeface="Noto Sans JP"/>
              <a:sym typeface="Noto Sans JP"/>
            </a:endParaRPr>
          </a:p>
        </p:txBody>
      </p:sp>
      <p:sp>
        <p:nvSpPr>
          <p:cNvPr id="624" name="Google Shape;624;g39e0ff4e7c0_0_618"/>
          <p:cNvSpPr/>
          <p:nvPr/>
        </p:nvSpPr>
        <p:spPr>
          <a:xfrm>
            <a:off x="8255015" y="4132205"/>
            <a:ext cx="2802000" cy="2725500"/>
          </a:xfrm>
          <a:prstGeom prst="ellipse">
            <a:avLst/>
          </a:prstGeom>
          <a:solidFill>
            <a:srgbClr val="FCE5E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Noto Sans JP"/>
              <a:ea typeface="Noto Sans JP"/>
              <a:cs typeface="Noto Sans JP"/>
              <a:sym typeface="Noto Sans JP"/>
            </a:endParaRPr>
          </a:p>
        </p:txBody>
      </p:sp>
      <p:sp>
        <p:nvSpPr>
          <p:cNvPr id="625" name="Google Shape;625;g39e0ff4e7c0_0_618"/>
          <p:cNvSpPr/>
          <p:nvPr/>
        </p:nvSpPr>
        <p:spPr>
          <a:xfrm>
            <a:off x="8297240" y="4464410"/>
            <a:ext cx="1381200" cy="645600"/>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犯罪に巻き込まれても</a:t>
            </a:r>
            <a:endParaRPr sz="13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相談できる</a:t>
            </a:r>
            <a:endParaRPr sz="1300" b="0" i="0" u="none" strike="noStrike" cap="none">
              <a:solidFill>
                <a:srgbClr val="000000"/>
              </a:solidFill>
              <a:latin typeface="Noto Sans JP"/>
              <a:ea typeface="Noto Sans JP"/>
              <a:cs typeface="Noto Sans JP"/>
              <a:sym typeface="Noto Sans JP"/>
            </a:endParaRPr>
          </a:p>
        </p:txBody>
      </p:sp>
      <p:sp>
        <p:nvSpPr>
          <p:cNvPr id="626" name="Google Shape;626;g39e0ff4e7c0_0_618"/>
          <p:cNvSpPr/>
          <p:nvPr/>
        </p:nvSpPr>
        <p:spPr>
          <a:xfrm>
            <a:off x="8297240" y="5226334"/>
            <a:ext cx="1381200" cy="710700"/>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福祉制度を</a:t>
            </a:r>
            <a:endParaRPr sz="13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頼れる</a:t>
            </a:r>
            <a:endParaRPr sz="13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仕事を探せる</a:t>
            </a:r>
            <a:endParaRPr sz="1300" b="0" i="0" u="none" strike="noStrike" cap="none">
              <a:solidFill>
                <a:srgbClr val="000000"/>
              </a:solidFill>
              <a:latin typeface="Noto Sans JP"/>
              <a:ea typeface="Noto Sans JP"/>
              <a:cs typeface="Noto Sans JP"/>
              <a:sym typeface="Noto Sans JP"/>
            </a:endParaRPr>
          </a:p>
        </p:txBody>
      </p:sp>
      <p:sp>
        <p:nvSpPr>
          <p:cNvPr id="627" name="Google Shape;627;g39e0ff4e7c0_0_618"/>
          <p:cNvSpPr/>
          <p:nvPr/>
        </p:nvSpPr>
        <p:spPr>
          <a:xfrm>
            <a:off x="9812551" y="5226334"/>
            <a:ext cx="1306800" cy="710700"/>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話し合える</a:t>
            </a:r>
            <a:endParaRPr sz="13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関係を結び直せる</a:t>
            </a:r>
            <a:endParaRPr sz="1300" b="0" i="0" u="none" strike="noStrike" cap="none">
              <a:solidFill>
                <a:srgbClr val="000000"/>
              </a:solidFill>
              <a:latin typeface="Noto Sans JP"/>
              <a:ea typeface="Noto Sans JP"/>
              <a:cs typeface="Noto Sans JP"/>
              <a:sym typeface="Noto Sans JP"/>
            </a:endParaRPr>
          </a:p>
        </p:txBody>
      </p:sp>
      <p:sp>
        <p:nvSpPr>
          <p:cNvPr id="628" name="Google Shape;628;g39e0ff4e7c0_0_618"/>
          <p:cNvSpPr/>
          <p:nvPr/>
        </p:nvSpPr>
        <p:spPr>
          <a:xfrm>
            <a:off x="8851845" y="6080403"/>
            <a:ext cx="1725900" cy="597300"/>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Noto Sans JP"/>
                <a:ea typeface="Noto Sans JP"/>
                <a:cs typeface="Noto Sans JP"/>
                <a:sym typeface="Noto Sans JP"/>
              </a:rPr>
              <a:t>医療機関を頼れる回復に向かう</a:t>
            </a:r>
            <a:endParaRPr sz="1200" b="0" i="0" u="none" strike="noStrike" cap="none">
              <a:solidFill>
                <a:srgbClr val="000000"/>
              </a:solidFill>
              <a:latin typeface="Noto Sans JP"/>
              <a:ea typeface="Noto Sans JP"/>
              <a:cs typeface="Noto Sans JP"/>
              <a:sym typeface="Noto Sans JP"/>
            </a:endParaRPr>
          </a:p>
        </p:txBody>
      </p:sp>
      <p:sp>
        <p:nvSpPr>
          <p:cNvPr id="629" name="Google Shape;629;g39e0ff4e7c0_0_618"/>
          <p:cNvSpPr/>
          <p:nvPr/>
        </p:nvSpPr>
        <p:spPr>
          <a:xfrm>
            <a:off x="9812521" y="4460406"/>
            <a:ext cx="1306800" cy="645600"/>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Noto Sans JP"/>
                <a:ea typeface="Noto Sans JP"/>
                <a:cs typeface="Noto Sans JP"/>
                <a:sym typeface="Noto Sans JP"/>
              </a:rPr>
              <a:t>債務整理のため外部機関に相談できる</a:t>
            </a:r>
            <a:endParaRPr sz="1200" b="0" i="0" u="none" strike="noStrike" cap="none">
              <a:solidFill>
                <a:srgbClr val="000000"/>
              </a:solidFill>
              <a:latin typeface="Noto Sans JP"/>
              <a:ea typeface="Noto Sans JP"/>
              <a:cs typeface="Noto Sans JP"/>
              <a:sym typeface="Noto Sans JP"/>
            </a:endParaRPr>
          </a:p>
        </p:txBody>
      </p:sp>
      <p:sp>
        <p:nvSpPr>
          <p:cNvPr id="630" name="Google Shape;630;g39e0ff4e7c0_0_618"/>
          <p:cNvSpPr/>
          <p:nvPr/>
        </p:nvSpPr>
        <p:spPr>
          <a:xfrm>
            <a:off x="5525561" y="5068952"/>
            <a:ext cx="277200" cy="710700"/>
          </a:xfrm>
          <a:prstGeom prst="rightArrow">
            <a:avLst>
              <a:gd name="adj1" fmla="val 50000"/>
              <a:gd name="adj2" fmla="val 50000"/>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g39e0ff4e7c0_0_618"/>
          <p:cNvSpPr/>
          <p:nvPr/>
        </p:nvSpPr>
        <p:spPr>
          <a:xfrm>
            <a:off x="5885713" y="4265720"/>
            <a:ext cx="1725900" cy="710700"/>
          </a:xfrm>
          <a:prstGeom prst="rect">
            <a:avLst/>
          </a:prstGeom>
          <a:solidFill>
            <a:srgbClr val="FCE5E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Noto Sans JP"/>
                <a:ea typeface="Noto Sans JP"/>
                <a:cs typeface="Noto Sans JP"/>
                <a:sym typeface="Noto Sans JP"/>
              </a:rPr>
              <a:t>エネルギーを</a:t>
            </a:r>
            <a:endParaRPr sz="1500" b="1" i="0" u="none" strike="noStrike" cap="none">
              <a:solidFill>
                <a:srgbClr val="000000"/>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Noto Sans JP"/>
                <a:ea typeface="Noto Sans JP"/>
                <a:cs typeface="Noto Sans JP"/>
                <a:sym typeface="Noto Sans JP"/>
              </a:rPr>
              <a:t>ためられる</a:t>
            </a:r>
            <a:endParaRPr sz="900" b="0" i="0" u="none" strike="noStrike" cap="none">
              <a:solidFill>
                <a:srgbClr val="000000"/>
              </a:solidFill>
              <a:latin typeface="Noto Sans JP"/>
              <a:ea typeface="Noto Sans JP"/>
              <a:cs typeface="Noto Sans JP"/>
              <a:sym typeface="Noto Sans JP"/>
            </a:endParaRPr>
          </a:p>
        </p:txBody>
      </p:sp>
      <p:sp>
        <p:nvSpPr>
          <p:cNvPr id="632" name="Google Shape;632;g39e0ff4e7c0_0_618"/>
          <p:cNvSpPr/>
          <p:nvPr/>
        </p:nvSpPr>
        <p:spPr>
          <a:xfrm>
            <a:off x="5871126" y="5144679"/>
            <a:ext cx="1725900" cy="710700"/>
          </a:xfrm>
          <a:prstGeom prst="rect">
            <a:avLst/>
          </a:prstGeom>
          <a:solidFill>
            <a:srgbClr val="FCE5E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Noto Sans JP"/>
                <a:ea typeface="Noto Sans JP"/>
                <a:cs typeface="Noto Sans JP"/>
                <a:sym typeface="Noto Sans JP"/>
              </a:rPr>
              <a:t>自分の意見が</a:t>
            </a:r>
            <a:endParaRPr sz="1300" b="1" i="0" u="none" strike="noStrike" cap="none">
              <a:solidFill>
                <a:srgbClr val="000000"/>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Noto Sans JP"/>
                <a:ea typeface="Noto Sans JP"/>
                <a:cs typeface="Noto Sans JP"/>
                <a:sym typeface="Noto Sans JP"/>
              </a:rPr>
              <a:t>尊重される</a:t>
            </a:r>
            <a:endParaRPr sz="1300" b="1" i="0" u="none" strike="noStrike" cap="none">
              <a:solidFill>
                <a:srgbClr val="000000"/>
              </a:solidFill>
              <a:latin typeface="Noto Sans JP"/>
              <a:ea typeface="Noto Sans JP"/>
              <a:cs typeface="Noto Sans JP"/>
              <a:sym typeface="Noto Sans JP"/>
            </a:endParaRPr>
          </a:p>
        </p:txBody>
      </p:sp>
      <p:sp>
        <p:nvSpPr>
          <p:cNvPr id="633" name="Google Shape;633;g39e0ff4e7c0_0_618"/>
          <p:cNvSpPr/>
          <p:nvPr/>
        </p:nvSpPr>
        <p:spPr>
          <a:xfrm>
            <a:off x="5871126" y="6023639"/>
            <a:ext cx="1725900" cy="710700"/>
          </a:xfrm>
          <a:prstGeom prst="rect">
            <a:avLst/>
          </a:prstGeom>
          <a:solidFill>
            <a:srgbClr val="FCE5E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300" b="1" i="0" u="none" strike="noStrike" cap="none">
                <a:solidFill>
                  <a:srgbClr val="000000"/>
                </a:solidFill>
                <a:latin typeface="Noto Sans JP"/>
                <a:ea typeface="Noto Sans JP"/>
                <a:cs typeface="Noto Sans JP"/>
                <a:sym typeface="Noto Sans JP"/>
              </a:rPr>
              <a:t>自立に向けて一緒に考えてくれる人とつながる</a:t>
            </a:r>
            <a:endParaRPr sz="1300" b="1" i="0" u="none" strike="noStrike" cap="none">
              <a:solidFill>
                <a:srgbClr val="000000"/>
              </a:solidFill>
              <a:latin typeface="Noto Sans JP"/>
              <a:ea typeface="Noto Sans JP"/>
              <a:cs typeface="Noto Sans JP"/>
              <a:sym typeface="Noto Sans JP"/>
            </a:endParaRPr>
          </a:p>
        </p:txBody>
      </p:sp>
      <p:sp>
        <p:nvSpPr>
          <p:cNvPr id="634" name="Google Shape;634;g39e0ff4e7c0_0_618"/>
          <p:cNvSpPr/>
          <p:nvPr/>
        </p:nvSpPr>
        <p:spPr>
          <a:xfrm>
            <a:off x="7765615" y="5068952"/>
            <a:ext cx="277200" cy="710700"/>
          </a:xfrm>
          <a:prstGeom prst="rightArrow">
            <a:avLst>
              <a:gd name="adj1" fmla="val 50000"/>
              <a:gd name="adj2" fmla="val 50000"/>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35" name="Google Shape;635;g39e0ff4e7c0_0_618"/>
          <p:cNvCxnSpPr>
            <a:stCxn id="619" idx="3"/>
            <a:endCxn id="623" idx="1"/>
          </p:cNvCxnSpPr>
          <p:nvPr/>
        </p:nvCxnSpPr>
        <p:spPr>
          <a:xfrm>
            <a:off x="3305539" y="2658394"/>
            <a:ext cx="379200" cy="2836800"/>
          </a:xfrm>
          <a:prstGeom prst="bentConnector3">
            <a:avLst>
              <a:gd name="adj1" fmla="val 50007"/>
            </a:avLst>
          </a:prstGeom>
          <a:noFill/>
          <a:ln w="25400" cap="flat" cmpd="sng">
            <a:solidFill>
              <a:srgbClr val="333333"/>
            </a:solidFill>
            <a:prstDash val="solid"/>
            <a:round/>
            <a:headEnd type="none" w="sm" len="sm"/>
            <a:tailEnd type="triangle" w="med" len="med"/>
          </a:ln>
        </p:spPr>
      </p:cxnSp>
      <p:sp>
        <p:nvSpPr>
          <p:cNvPr id="636" name="Google Shape;636;g39e0ff4e7c0_0_618"/>
          <p:cNvSpPr/>
          <p:nvPr/>
        </p:nvSpPr>
        <p:spPr>
          <a:xfrm>
            <a:off x="720400" y="3899433"/>
            <a:ext cx="4359600" cy="232800"/>
          </a:xfrm>
          <a:prstGeom prst="rect">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FFFF"/>
                </a:solidFill>
                <a:latin typeface="Noto Sans JP"/>
                <a:ea typeface="Noto Sans JP"/>
                <a:cs typeface="Noto Sans JP"/>
                <a:sym typeface="Noto Sans JP"/>
              </a:rPr>
              <a:t>ユースセンターを起点に繁華街にセーフティネットを</a:t>
            </a:r>
            <a:endParaRPr sz="1300" b="1" i="0" u="none" strike="noStrike" cap="none">
              <a:solidFill>
                <a:srgbClr val="FFFFFF"/>
              </a:solidFill>
              <a:latin typeface="Noto Sans JP"/>
              <a:ea typeface="Noto Sans JP"/>
              <a:cs typeface="Noto Sans JP"/>
              <a:sym typeface="Noto Sans JP"/>
            </a:endParaRPr>
          </a:p>
        </p:txBody>
      </p:sp>
      <p:pic>
        <p:nvPicPr>
          <p:cNvPr id="637" name="Google Shape;637;g39e0ff4e7c0_0_6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813821" y="4347904"/>
            <a:ext cx="1725824" cy="1150282"/>
          </a:xfrm>
          <a:prstGeom prst="rect">
            <a:avLst/>
          </a:prstGeom>
          <a:noFill/>
          <a:ln>
            <a:noFill/>
          </a:ln>
        </p:spPr>
      </p:pic>
      <p:sp>
        <p:nvSpPr>
          <p:cNvPr id="638" name="Google Shape;638;g39e0ff4e7c0_0_618"/>
          <p:cNvSpPr/>
          <p:nvPr/>
        </p:nvSpPr>
        <p:spPr>
          <a:xfrm>
            <a:off x="3684779" y="1726744"/>
            <a:ext cx="1782000" cy="1863300"/>
          </a:xfrm>
          <a:prstGeom prst="rect">
            <a:avLst/>
          </a:prstGeom>
          <a:solidFill>
            <a:srgbClr val="FFFFFF"/>
          </a:solidFill>
          <a:ln w="12700" cap="flat" cmpd="sng">
            <a:solidFill>
              <a:srgbClr val="333333"/>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595959"/>
                </a:solidFill>
                <a:latin typeface="Noto Sans JP"/>
                <a:ea typeface="Noto Sans JP"/>
                <a:cs typeface="Noto Sans JP"/>
                <a:sym typeface="Noto Sans JP"/>
              </a:rPr>
              <a:t>繁華街が</a:t>
            </a:r>
            <a:endParaRPr sz="2000" b="1" i="0" u="none" strike="noStrike" cap="none">
              <a:solidFill>
                <a:srgbClr val="595959"/>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595959"/>
                </a:solidFill>
                <a:latin typeface="Noto Sans JP"/>
                <a:ea typeface="Noto Sans JP"/>
                <a:cs typeface="Noto Sans JP"/>
                <a:sym typeface="Noto Sans JP"/>
              </a:rPr>
              <a:t>居場所に</a:t>
            </a:r>
            <a:endParaRPr sz="2000" b="1" i="0" u="none" strike="noStrike" cap="none">
              <a:solidFill>
                <a:srgbClr val="595959"/>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595959"/>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595959"/>
                </a:solidFill>
                <a:latin typeface="Noto Sans JP"/>
                <a:ea typeface="Noto Sans JP"/>
                <a:cs typeface="Noto Sans JP"/>
                <a:sym typeface="Noto Sans JP"/>
              </a:rPr>
              <a:t>若者にとってはやっとできたとても大切な居場所であることも。</a:t>
            </a:r>
            <a:endParaRPr sz="2000" b="1" i="0" u="none" strike="noStrike" cap="none">
              <a:solidFill>
                <a:srgbClr val="595959"/>
              </a:solidFill>
              <a:latin typeface="Noto Sans JP"/>
              <a:ea typeface="Noto Sans JP"/>
              <a:cs typeface="Noto Sans JP"/>
              <a:sym typeface="Noto Sans JP"/>
            </a:endParaRPr>
          </a:p>
        </p:txBody>
      </p:sp>
      <p:sp>
        <p:nvSpPr>
          <p:cNvPr id="639" name="Google Shape;639;g39e0ff4e7c0_0_618"/>
          <p:cNvSpPr/>
          <p:nvPr/>
        </p:nvSpPr>
        <p:spPr>
          <a:xfrm>
            <a:off x="8255031" y="4115135"/>
            <a:ext cx="2864400" cy="232800"/>
          </a:xfrm>
          <a:prstGeom prst="rect">
            <a:avLst/>
          </a:prstGeom>
          <a:solidFill>
            <a:srgbClr val="FD8D7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Noto Sans JP"/>
                <a:ea typeface="Noto Sans JP"/>
                <a:cs typeface="Noto Sans JP"/>
                <a:sym typeface="Noto Sans JP"/>
              </a:rPr>
              <a:t>繁華街にセーフティネットをつくる</a:t>
            </a:r>
            <a:endParaRPr sz="1200" b="1" i="0" u="none" strike="noStrike" cap="none">
              <a:solidFill>
                <a:srgbClr val="FFFFFF"/>
              </a:solidFill>
              <a:latin typeface="Noto Sans JP"/>
              <a:ea typeface="Noto Sans JP"/>
              <a:cs typeface="Noto Sans JP"/>
              <a:sym typeface="Noto Sans JP"/>
            </a:endParaRPr>
          </a:p>
        </p:txBody>
      </p:sp>
      <p:pic>
        <p:nvPicPr>
          <p:cNvPr id="640" name="Google Shape;640;g39e0ff4e7c0_0_618"/>
          <p:cNvPicPr preferRelativeResize="0"/>
          <p:nvPr/>
        </p:nvPicPr>
        <p:blipFill rotWithShape="1">
          <a:blip r:embed="rId5" cstate="email">
            <a:alphaModFix/>
            <a:extLst>
              <a:ext uri="{28A0092B-C50C-407E-A947-70E740481C1C}">
                <a14:useLocalDpi xmlns:a14="http://schemas.microsoft.com/office/drawing/2010/main"/>
              </a:ext>
            </a:extLst>
          </a:blip>
          <a:srcRect l="-12789"/>
          <a:stretch/>
        </p:blipFill>
        <p:spPr>
          <a:xfrm rot="-1082037">
            <a:off x="7968263" y="6056413"/>
            <a:ext cx="723313" cy="645414"/>
          </a:xfrm>
          <a:prstGeom prst="rect">
            <a:avLst/>
          </a:prstGeom>
          <a:noFill/>
          <a:ln>
            <a:noFill/>
          </a:ln>
        </p:spPr>
      </p:pic>
      <p:pic>
        <p:nvPicPr>
          <p:cNvPr id="641" name="Google Shape;641;g39e0ff4e7c0_0_618"/>
          <p:cNvPicPr preferRelativeResize="0"/>
          <p:nvPr/>
        </p:nvPicPr>
        <p:blipFill rotWithShape="1">
          <a:blip r:embed="rId6" cstate="email">
            <a:alphaModFix/>
            <a:extLst>
              <a:ext uri="{28A0092B-C50C-407E-A947-70E740481C1C}">
                <a14:useLocalDpi xmlns:a14="http://schemas.microsoft.com/office/drawing/2010/main"/>
              </a:ext>
            </a:extLst>
          </a:blip>
          <a:srcRect l="-291"/>
          <a:stretch/>
        </p:blipFill>
        <p:spPr>
          <a:xfrm rot="918204">
            <a:off x="11003138" y="4783301"/>
            <a:ext cx="590357" cy="645417"/>
          </a:xfrm>
          <a:prstGeom prst="rect">
            <a:avLst/>
          </a:prstGeom>
          <a:noFill/>
          <a:ln>
            <a:noFill/>
          </a:ln>
        </p:spPr>
      </p:pic>
      <p:pic>
        <p:nvPicPr>
          <p:cNvPr id="642" name="Google Shape;642;g39e0ff4e7c0_0_6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554702" y="5495173"/>
            <a:ext cx="1725828" cy="1201446"/>
          </a:xfrm>
          <a:prstGeom prst="rect">
            <a:avLst/>
          </a:prstGeom>
          <a:noFill/>
          <a:ln>
            <a:noFill/>
          </a:ln>
        </p:spPr>
      </p:pic>
      <p:sp>
        <p:nvSpPr>
          <p:cNvPr id="643" name="Google Shape;643;g39e0ff4e7c0_0_618"/>
          <p:cNvSpPr/>
          <p:nvPr/>
        </p:nvSpPr>
        <p:spPr>
          <a:xfrm>
            <a:off x="6311067" y="1042085"/>
            <a:ext cx="3009600" cy="2876700"/>
          </a:xfrm>
          <a:prstGeom prst="ellipse">
            <a:avLst/>
          </a:prstGeom>
          <a:solidFill>
            <a:srgbClr val="EEEEEE"/>
          </a:solidFill>
          <a:ln w="12700" cap="flat" cmpd="sng">
            <a:solidFill>
              <a:srgbClr val="000000"/>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p:txBody>
      </p:sp>
      <p:sp>
        <p:nvSpPr>
          <p:cNvPr id="644" name="Google Shape;644;g39e0ff4e7c0_0_618"/>
          <p:cNvSpPr/>
          <p:nvPr/>
        </p:nvSpPr>
        <p:spPr>
          <a:xfrm>
            <a:off x="5846000" y="1589485"/>
            <a:ext cx="1914000" cy="693300"/>
          </a:xfrm>
          <a:prstGeom prst="rect">
            <a:avLst/>
          </a:prstGeom>
          <a:solidFill>
            <a:srgbClr val="FFFFFF"/>
          </a:solidFill>
          <a:ln w="12700" cap="flat" cmpd="sng">
            <a:solidFill>
              <a:srgbClr val="333333"/>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500" b="0" i="0" u="none" strike="noStrike" cap="none">
                <a:solidFill>
                  <a:srgbClr val="000000"/>
                </a:solidFill>
                <a:latin typeface="Noto Sans JP"/>
                <a:ea typeface="Noto Sans JP"/>
                <a:cs typeface="Noto Sans JP"/>
                <a:sym typeface="Noto Sans JP"/>
              </a:rPr>
              <a:t>犯罪に</a:t>
            </a:r>
            <a:endParaRPr sz="15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300"/>
              <a:buFont typeface="Arial"/>
              <a:buNone/>
            </a:pPr>
            <a:r>
              <a:rPr lang="en-US" sz="1500" b="0" i="0" u="none" strike="noStrike" cap="none">
                <a:solidFill>
                  <a:srgbClr val="000000"/>
                </a:solidFill>
                <a:latin typeface="Noto Sans JP"/>
                <a:ea typeface="Noto Sans JP"/>
                <a:cs typeface="Noto Sans JP"/>
                <a:sym typeface="Noto Sans JP"/>
              </a:rPr>
              <a:t>巻き込まれる</a:t>
            </a:r>
            <a:endParaRPr sz="1100" b="0" i="0" u="none" strike="noStrike" cap="none">
              <a:solidFill>
                <a:srgbClr val="000000"/>
              </a:solidFill>
              <a:latin typeface="Noto Sans JP"/>
              <a:ea typeface="Noto Sans JP"/>
              <a:cs typeface="Noto Sans JP"/>
              <a:sym typeface="Noto Sans JP"/>
            </a:endParaRPr>
          </a:p>
        </p:txBody>
      </p:sp>
      <p:sp>
        <p:nvSpPr>
          <p:cNvPr id="645" name="Google Shape;645;g39e0ff4e7c0_0_618"/>
          <p:cNvSpPr/>
          <p:nvPr/>
        </p:nvSpPr>
        <p:spPr>
          <a:xfrm>
            <a:off x="7872967" y="2498252"/>
            <a:ext cx="1914000" cy="763500"/>
          </a:xfrm>
          <a:prstGeom prst="rect">
            <a:avLst/>
          </a:prstGeom>
          <a:solidFill>
            <a:srgbClr val="FFFFFF"/>
          </a:solidFill>
          <a:ln w="12700" cap="flat" cmpd="sng">
            <a:solidFill>
              <a:srgbClr val="333333"/>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Noto Sans JP"/>
                <a:ea typeface="Noto Sans JP"/>
                <a:cs typeface="Noto Sans JP"/>
                <a:sym typeface="Noto Sans JP"/>
              </a:rPr>
              <a:t>若者グループ内でのトラブル</a:t>
            </a:r>
            <a:endParaRPr sz="900" b="0" i="0" u="none" strike="noStrike" cap="none">
              <a:solidFill>
                <a:srgbClr val="000000"/>
              </a:solidFill>
              <a:latin typeface="Noto Sans JP"/>
              <a:ea typeface="Noto Sans JP"/>
              <a:cs typeface="Noto Sans JP"/>
              <a:sym typeface="Noto Sans JP"/>
            </a:endParaRPr>
          </a:p>
        </p:txBody>
      </p:sp>
      <p:sp>
        <p:nvSpPr>
          <p:cNvPr id="646" name="Google Shape;646;g39e0ff4e7c0_0_618"/>
          <p:cNvSpPr/>
          <p:nvPr/>
        </p:nvSpPr>
        <p:spPr>
          <a:xfrm>
            <a:off x="5846000" y="2498267"/>
            <a:ext cx="1914000" cy="763500"/>
          </a:xfrm>
          <a:prstGeom prst="rect">
            <a:avLst/>
          </a:prstGeom>
          <a:solidFill>
            <a:srgbClr val="FFFFFF"/>
          </a:solidFill>
          <a:ln w="12700" cap="flat" cmpd="sng">
            <a:solidFill>
              <a:srgbClr val="333333"/>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Noto Sans JP"/>
                <a:ea typeface="Noto Sans JP"/>
                <a:cs typeface="Noto Sans JP"/>
                <a:sym typeface="Noto Sans JP"/>
              </a:rPr>
              <a:t>性的被害など</a:t>
            </a:r>
            <a:endParaRPr sz="15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Noto Sans JP"/>
                <a:ea typeface="Noto Sans JP"/>
                <a:cs typeface="Noto Sans JP"/>
                <a:sym typeface="Noto Sans JP"/>
              </a:rPr>
              <a:t>（望まない妊娠、性病）</a:t>
            </a:r>
            <a:endParaRPr sz="1500" b="0" i="0" u="none" strike="noStrike" cap="none">
              <a:solidFill>
                <a:srgbClr val="000000"/>
              </a:solidFill>
              <a:latin typeface="Noto Sans JP"/>
              <a:ea typeface="Noto Sans JP"/>
              <a:cs typeface="Noto Sans JP"/>
              <a:sym typeface="Noto Sans JP"/>
            </a:endParaRPr>
          </a:p>
        </p:txBody>
      </p:sp>
      <p:sp>
        <p:nvSpPr>
          <p:cNvPr id="647" name="Google Shape;647;g39e0ff4e7c0_0_618"/>
          <p:cNvSpPr/>
          <p:nvPr/>
        </p:nvSpPr>
        <p:spPr>
          <a:xfrm>
            <a:off x="7872967" y="1589485"/>
            <a:ext cx="1914000" cy="693300"/>
          </a:xfrm>
          <a:prstGeom prst="rect">
            <a:avLst/>
          </a:prstGeom>
          <a:solidFill>
            <a:srgbClr val="FFFFFF"/>
          </a:solidFill>
          <a:ln w="12700" cap="flat" cmpd="sng">
            <a:solidFill>
              <a:srgbClr val="333333"/>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Noto Sans JP"/>
                <a:ea typeface="Noto Sans JP"/>
                <a:cs typeface="Noto Sans JP"/>
                <a:sym typeface="Noto Sans JP"/>
              </a:rPr>
              <a:t>債務を重ねる</a:t>
            </a:r>
            <a:endParaRPr sz="1500" b="0" i="0" u="none" strike="noStrike" cap="none">
              <a:solidFill>
                <a:srgbClr val="000000"/>
              </a:solidFill>
              <a:latin typeface="Noto Sans JP"/>
              <a:ea typeface="Noto Sans JP"/>
              <a:cs typeface="Noto Sans JP"/>
              <a:sym typeface="Noto Sans JP"/>
            </a:endParaRPr>
          </a:p>
        </p:txBody>
      </p:sp>
      <p:sp>
        <p:nvSpPr>
          <p:cNvPr id="648" name="Google Shape;648;g39e0ff4e7c0_0_618"/>
          <p:cNvSpPr/>
          <p:nvPr/>
        </p:nvSpPr>
        <p:spPr>
          <a:xfrm>
            <a:off x="5845467" y="1264152"/>
            <a:ext cx="3940800" cy="249900"/>
          </a:xfrm>
          <a:prstGeom prst="rect">
            <a:avLst/>
          </a:prstGeom>
          <a:solidFill>
            <a:srgbClr val="333333"/>
          </a:solidFill>
          <a:ln w="12700" cap="flat" cmpd="sng">
            <a:solidFill>
              <a:srgbClr val="000000"/>
            </a:solidFill>
            <a:prstDash val="dot"/>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Noto Sans JP"/>
                <a:ea typeface="Noto Sans JP"/>
                <a:cs typeface="Noto Sans JP"/>
                <a:sym typeface="Noto Sans JP"/>
              </a:rPr>
              <a:t>繁華街にいる若者におきやすいトラブル</a:t>
            </a:r>
            <a:endParaRPr sz="1500" b="1" i="0" u="none" strike="noStrike" cap="none">
              <a:solidFill>
                <a:srgbClr val="FFFFFF"/>
              </a:solidFill>
              <a:latin typeface="Noto Sans JP"/>
              <a:ea typeface="Noto Sans JP"/>
              <a:cs typeface="Noto Sans JP"/>
              <a:sym typeface="Noto Sans JP"/>
            </a:endParaRPr>
          </a:p>
        </p:txBody>
      </p:sp>
      <p:sp>
        <p:nvSpPr>
          <p:cNvPr id="649" name="Google Shape;649;g39e0ff4e7c0_0_618"/>
          <p:cNvSpPr/>
          <p:nvPr/>
        </p:nvSpPr>
        <p:spPr>
          <a:xfrm>
            <a:off x="5507567" y="2193467"/>
            <a:ext cx="297600" cy="763500"/>
          </a:xfrm>
          <a:prstGeom prst="rightArrow">
            <a:avLst>
              <a:gd name="adj1" fmla="val 50000"/>
              <a:gd name="adj2" fmla="val 50000"/>
            </a:avLst>
          </a:prstGeom>
          <a:solidFill>
            <a:srgbClr val="5DC1A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0" name="Google Shape;650;g39e0ff4e7c0_0_6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18202">
            <a:off x="9616633" y="1798118"/>
            <a:ext cx="634064" cy="693200"/>
          </a:xfrm>
          <a:prstGeom prst="rect">
            <a:avLst/>
          </a:prstGeom>
          <a:noFill/>
          <a:ln>
            <a:noFill/>
          </a:ln>
        </p:spPr>
      </p:pic>
      <p:pic>
        <p:nvPicPr>
          <p:cNvPr id="651" name="Google Shape;651;g39e0ff4e7c0_0_6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2042">
            <a:off x="5973917" y="3122485"/>
            <a:ext cx="776866" cy="693200"/>
          </a:xfrm>
          <a:prstGeom prst="rect">
            <a:avLst/>
          </a:prstGeom>
          <a:noFill/>
          <a:ln>
            <a:noFill/>
          </a:ln>
        </p:spPr>
      </p:pic>
      <p:sp>
        <p:nvSpPr>
          <p:cNvPr id="652" name="Google Shape;652;g39e0ff4e7c0_0_618"/>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3e7e6191f8e_0_1681"/>
          <p:cNvSpPr txBox="1">
            <a:spLocks noGrp="1"/>
          </p:cNvSpPr>
          <p:nvPr>
            <p:ph type="title"/>
          </p:nvPr>
        </p:nvSpPr>
        <p:spPr>
          <a:xfrm>
            <a:off x="554133" y="262914"/>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000"/>
              <a:buNone/>
            </a:pPr>
            <a:r>
              <a:rPr lang="en-US">
                <a:latin typeface="Noto Sans JP"/>
                <a:ea typeface="Noto Sans JP"/>
                <a:cs typeface="Noto Sans JP"/>
                <a:sym typeface="Noto Sans JP"/>
              </a:rPr>
              <a:t>自己紹介</a:t>
            </a:r>
            <a:endParaRPr>
              <a:latin typeface="Noto Sans JP"/>
              <a:ea typeface="Noto Sans JP"/>
              <a:cs typeface="Noto Sans JP"/>
              <a:sym typeface="Noto Sans JP"/>
            </a:endParaRPr>
          </a:p>
        </p:txBody>
      </p:sp>
      <p:pic>
        <p:nvPicPr>
          <p:cNvPr id="427" name="Google Shape;427;g3e7e6191f8e_0_16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91467" y="4701668"/>
            <a:ext cx="1607237" cy="1607232"/>
          </a:xfrm>
          <a:prstGeom prst="rect">
            <a:avLst/>
          </a:prstGeom>
          <a:noFill/>
          <a:ln>
            <a:noFill/>
          </a:ln>
        </p:spPr>
      </p:pic>
      <p:sp>
        <p:nvSpPr>
          <p:cNvPr id="428" name="Google Shape;428;g3e7e6191f8e_0_1681"/>
          <p:cNvSpPr txBox="1"/>
          <p:nvPr/>
        </p:nvSpPr>
        <p:spPr>
          <a:xfrm>
            <a:off x="10034533" y="6301667"/>
            <a:ext cx="1443600" cy="5388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1" i="0" u="none" strike="noStrike" cap="none">
                <a:solidFill>
                  <a:srgbClr val="000000"/>
                </a:solidFill>
                <a:latin typeface="Noto Sans JP"/>
                <a:ea typeface="Noto Sans JP"/>
                <a:cs typeface="Noto Sans JP"/>
                <a:sym typeface="Noto Sans JP"/>
              </a:rPr>
              <a:t>Facebook</a:t>
            </a:r>
            <a:endParaRPr sz="1900" b="1" i="0" u="none" strike="noStrike" cap="none">
              <a:solidFill>
                <a:srgbClr val="000000"/>
              </a:solidFill>
              <a:latin typeface="Noto Sans JP"/>
              <a:ea typeface="Noto Sans JP"/>
              <a:cs typeface="Noto Sans JP"/>
              <a:sym typeface="Noto Sans JP"/>
            </a:endParaRPr>
          </a:p>
        </p:txBody>
      </p:sp>
      <p:pic>
        <p:nvPicPr>
          <p:cNvPr id="429" name="Google Shape;429;g3e7e6191f8e_0_16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952729" y="4701667"/>
            <a:ext cx="1607237" cy="1607232"/>
          </a:xfrm>
          <a:prstGeom prst="rect">
            <a:avLst/>
          </a:prstGeom>
          <a:noFill/>
          <a:ln>
            <a:noFill/>
          </a:ln>
        </p:spPr>
      </p:pic>
      <p:sp>
        <p:nvSpPr>
          <p:cNvPr id="430" name="Google Shape;430;g3e7e6191f8e_0_1681"/>
          <p:cNvSpPr txBox="1"/>
          <p:nvPr/>
        </p:nvSpPr>
        <p:spPr>
          <a:xfrm>
            <a:off x="7573267" y="6301667"/>
            <a:ext cx="1443600" cy="5388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1" i="0" u="none" strike="noStrike" cap="none">
                <a:solidFill>
                  <a:srgbClr val="000000"/>
                </a:solidFill>
                <a:latin typeface="Noto Sans JP"/>
                <a:ea typeface="Noto Sans JP"/>
                <a:cs typeface="Noto Sans JP"/>
                <a:sym typeface="Noto Sans JP"/>
              </a:rPr>
              <a:t>Twitter</a:t>
            </a:r>
            <a:endParaRPr sz="1900" b="1" i="0" u="none" strike="noStrike" cap="none">
              <a:solidFill>
                <a:srgbClr val="000000"/>
              </a:solidFill>
              <a:latin typeface="Noto Sans JP"/>
              <a:ea typeface="Noto Sans JP"/>
              <a:cs typeface="Noto Sans JP"/>
              <a:sym typeface="Noto Sans JP"/>
            </a:endParaRPr>
          </a:p>
        </p:txBody>
      </p:sp>
      <p:sp>
        <p:nvSpPr>
          <p:cNvPr id="431" name="Google Shape;431;g3e7e6191f8e_0_1681"/>
          <p:cNvSpPr txBox="1"/>
          <p:nvPr/>
        </p:nvSpPr>
        <p:spPr>
          <a:xfrm>
            <a:off x="7214433" y="1293667"/>
            <a:ext cx="4876500" cy="31131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000000"/>
                </a:solidFill>
                <a:latin typeface="Noto Sans JP"/>
                <a:ea typeface="Noto Sans JP"/>
                <a:cs typeface="Noto Sans JP"/>
                <a:sym typeface="Noto Sans JP"/>
              </a:rPr>
              <a:t>今井 紀明 (Imai Noriaki)</a:t>
            </a:r>
            <a:endParaRPr sz="2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rgbClr val="000000"/>
                </a:solidFill>
                <a:latin typeface="Noto Sans JP"/>
                <a:ea typeface="Noto Sans JP"/>
                <a:cs typeface="Noto Sans JP"/>
                <a:sym typeface="Noto Sans JP"/>
              </a:rPr>
              <a:t>認定NPO法人D×P 理事長</a:t>
            </a:r>
            <a:endParaRPr sz="23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00"/>
              <a:buFont typeface="Arial"/>
              <a:buNone/>
            </a:pPr>
            <a:endParaRPr sz="1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chemeClr val="dk1"/>
              </a:buClr>
              <a:buSzPts val="1500"/>
              <a:buFont typeface="Arial"/>
              <a:buNone/>
            </a:pPr>
            <a:r>
              <a:rPr lang="en-US" sz="2300" b="1" i="0" u="none" strike="noStrike" cap="none">
                <a:solidFill>
                  <a:schemeClr val="dk1"/>
                </a:solidFill>
                <a:latin typeface="Noto Sans JP"/>
                <a:ea typeface="Noto Sans JP"/>
                <a:cs typeface="Noto Sans JP"/>
                <a:sym typeface="Noto Sans JP"/>
              </a:rPr>
              <a:t>佐賀女子短期大学客員教授</a:t>
            </a:r>
            <a:endParaRPr sz="23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rgbClr val="000000"/>
                </a:solidFill>
                <a:latin typeface="Noto Sans JP"/>
                <a:ea typeface="Noto Sans JP"/>
                <a:cs typeface="Noto Sans JP"/>
                <a:sym typeface="Noto Sans JP"/>
              </a:rPr>
              <a:t>NewsPicks プロピッカー</a:t>
            </a:r>
            <a:endParaRPr sz="23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900"/>
              <a:buFont typeface="Arial"/>
              <a:buNone/>
            </a:pPr>
            <a:endParaRPr sz="19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rgbClr val="000000"/>
                </a:solidFill>
                <a:latin typeface="Noto Sans JP"/>
                <a:ea typeface="Noto Sans JP"/>
                <a:cs typeface="Noto Sans JP"/>
                <a:sym typeface="Noto Sans JP"/>
              </a:rPr>
              <a:t>北海道 札幌市出身</a:t>
            </a:r>
            <a:endParaRPr sz="23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rgbClr val="000000"/>
                </a:solidFill>
                <a:latin typeface="Noto Sans JP"/>
                <a:ea typeface="Noto Sans JP"/>
                <a:cs typeface="Noto Sans JP"/>
                <a:sym typeface="Noto Sans JP"/>
              </a:rPr>
              <a:t>2児の娘のステップファザー</a:t>
            </a:r>
            <a:endParaRPr sz="2300" b="1" i="0" u="none" strike="noStrike" cap="none">
              <a:solidFill>
                <a:srgbClr val="000000"/>
              </a:solidFill>
              <a:latin typeface="Noto Sans JP"/>
              <a:ea typeface="Noto Sans JP"/>
              <a:cs typeface="Noto Sans JP"/>
              <a:sym typeface="Noto Sans JP"/>
            </a:endParaRPr>
          </a:p>
        </p:txBody>
      </p:sp>
      <p:pic>
        <p:nvPicPr>
          <p:cNvPr id="432" name="Google Shape;432;g3e7e6191f8e_0_16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2433" y="1546333"/>
            <a:ext cx="6500600" cy="4361167"/>
          </a:xfrm>
          <a:prstGeom prst="rect">
            <a:avLst/>
          </a:prstGeom>
          <a:noFill/>
          <a:ln>
            <a:noFill/>
          </a:ln>
        </p:spPr>
      </p:pic>
      <p:sp>
        <p:nvSpPr>
          <p:cNvPr id="433" name="Google Shape;433;g3e7e6191f8e_0_168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g3e7e6191f8e_0_3270"/>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4000"/>
              <a:buNone/>
            </a:pPr>
            <a:r>
              <a:rPr lang="en-US">
                <a:latin typeface="Noto Sans JP"/>
                <a:ea typeface="Noto Sans JP"/>
                <a:cs typeface="Noto Sans JP"/>
                <a:sym typeface="Noto Sans JP"/>
              </a:rPr>
              <a:t>ユースセンターが持つ3つの機能</a:t>
            </a:r>
            <a:endParaRPr>
              <a:latin typeface="Noto Sans JP"/>
              <a:ea typeface="Noto Sans JP"/>
              <a:cs typeface="Noto Sans JP"/>
              <a:sym typeface="Noto Sans JP"/>
            </a:endParaRPr>
          </a:p>
          <a:p>
            <a:pPr marL="0" lvl="0" indent="0" algn="l" rtl="0">
              <a:lnSpc>
                <a:spcPct val="100000"/>
              </a:lnSpc>
              <a:spcBef>
                <a:spcPts val="0"/>
              </a:spcBef>
              <a:spcAft>
                <a:spcPts val="0"/>
              </a:spcAft>
              <a:buSzPts val="4000"/>
              <a:buNone/>
            </a:pPr>
            <a:endParaRPr>
              <a:latin typeface="Noto Sans JP"/>
              <a:ea typeface="Noto Sans JP"/>
              <a:cs typeface="Noto Sans JP"/>
              <a:sym typeface="Noto Sans JP"/>
            </a:endParaRPr>
          </a:p>
          <a:p>
            <a:pPr marL="0" lvl="0" indent="0" algn="l" rtl="0">
              <a:lnSpc>
                <a:spcPct val="100000"/>
              </a:lnSpc>
              <a:spcBef>
                <a:spcPts val="0"/>
              </a:spcBef>
              <a:spcAft>
                <a:spcPts val="0"/>
              </a:spcAft>
              <a:buSzPts val="4000"/>
              <a:buNone/>
            </a:pPr>
            <a:endParaRPr>
              <a:latin typeface="Noto Sans JP"/>
              <a:ea typeface="Noto Sans JP"/>
              <a:cs typeface="Noto Sans JP"/>
              <a:sym typeface="Noto Sans JP"/>
            </a:endParaRPr>
          </a:p>
          <a:p>
            <a:pPr marL="0" lvl="0" indent="0" algn="l" rtl="0">
              <a:lnSpc>
                <a:spcPct val="100000"/>
              </a:lnSpc>
              <a:spcBef>
                <a:spcPts val="0"/>
              </a:spcBef>
              <a:spcAft>
                <a:spcPts val="0"/>
              </a:spcAft>
              <a:buSzPts val="4000"/>
              <a:buNone/>
            </a:pPr>
            <a:endParaRPr sz="3100">
              <a:latin typeface="Noto Sans JP"/>
              <a:ea typeface="Noto Sans JP"/>
              <a:cs typeface="Noto Sans JP"/>
              <a:sym typeface="Noto Sans JP"/>
            </a:endParaRPr>
          </a:p>
        </p:txBody>
      </p:sp>
      <p:sp>
        <p:nvSpPr>
          <p:cNvPr id="658" name="Google Shape;658;g3e7e6191f8e_0_3270"/>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a:t>20</a:t>
            </a:fld>
            <a:endParaRPr/>
          </a:p>
        </p:txBody>
      </p:sp>
      <p:sp>
        <p:nvSpPr>
          <p:cNvPr id="659" name="Google Shape;659;g3e7e6191f8e_0_3270"/>
          <p:cNvSpPr/>
          <p:nvPr/>
        </p:nvSpPr>
        <p:spPr>
          <a:xfrm>
            <a:off x="588016" y="1660000"/>
            <a:ext cx="3046500" cy="1285500"/>
          </a:xfrm>
          <a:prstGeom prst="rect">
            <a:avLst/>
          </a:prstGeom>
          <a:solidFill>
            <a:srgbClr val="E4F9F7"/>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エネルギーを</a:t>
            </a:r>
            <a:endParaRPr sz="1700" b="1" i="0" u="none" strike="noStrike" cap="none">
              <a:solidFill>
                <a:srgbClr val="000000"/>
              </a:solidFill>
              <a:latin typeface="Noto Sans JP"/>
              <a:ea typeface="Noto Sans JP"/>
              <a:cs typeface="Noto Sans JP"/>
              <a:sym typeface="Noto Sans JP"/>
            </a:endParaRPr>
          </a:p>
          <a:p>
            <a:pPr marL="0" marR="0" lvl="0" indent="0" algn="ctr" rtl="0">
              <a:lnSpc>
                <a:spcPct val="115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ためられる</a:t>
            </a:r>
            <a:endParaRPr sz="1700" b="1" i="0" u="none" strike="noStrike" cap="none">
              <a:solidFill>
                <a:srgbClr val="000000"/>
              </a:solidFill>
              <a:latin typeface="Noto Sans JP"/>
              <a:ea typeface="Noto Sans JP"/>
              <a:cs typeface="Noto Sans JP"/>
              <a:sym typeface="Noto Sans JP"/>
            </a:endParaRPr>
          </a:p>
          <a:p>
            <a:pPr marL="0" marR="0" lvl="0" indent="0" algn="ctr"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Noto Sans JP"/>
                <a:ea typeface="Noto Sans JP"/>
                <a:cs typeface="Noto Sans JP"/>
                <a:sym typeface="Noto Sans JP"/>
              </a:rPr>
              <a:t>（食べる・仮眠できる・相談できる）</a:t>
            </a:r>
            <a:endParaRPr sz="1200" b="0" i="0" u="none" strike="noStrike" cap="none">
              <a:solidFill>
                <a:srgbClr val="000000"/>
              </a:solidFill>
              <a:latin typeface="Noto Sans JP"/>
              <a:ea typeface="Noto Sans JP"/>
              <a:cs typeface="Noto Sans JP"/>
              <a:sym typeface="Noto Sans JP"/>
            </a:endParaRPr>
          </a:p>
        </p:txBody>
      </p:sp>
      <p:sp>
        <p:nvSpPr>
          <p:cNvPr id="660" name="Google Shape;660;g3e7e6191f8e_0_3270"/>
          <p:cNvSpPr/>
          <p:nvPr/>
        </p:nvSpPr>
        <p:spPr>
          <a:xfrm>
            <a:off x="603686" y="4861641"/>
            <a:ext cx="3046500" cy="1285500"/>
          </a:xfrm>
          <a:prstGeom prst="rect">
            <a:avLst/>
          </a:prstGeom>
          <a:solidFill>
            <a:srgbClr val="E4F9F7"/>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Noto Sans JP"/>
                <a:ea typeface="Noto Sans JP"/>
                <a:cs typeface="Noto Sans JP"/>
                <a:sym typeface="Noto Sans JP"/>
              </a:rPr>
              <a:t>自立に向けて一緒に</a:t>
            </a:r>
            <a:endParaRPr sz="1600" b="1" i="0" u="none" strike="noStrike" cap="none">
              <a:solidFill>
                <a:srgbClr val="000000"/>
              </a:solidFill>
              <a:latin typeface="Noto Sans JP"/>
              <a:ea typeface="Noto Sans JP"/>
              <a:cs typeface="Noto Sans JP"/>
              <a:sym typeface="Noto Sans JP"/>
            </a:endParaRPr>
          </a:p>
          <a:p>
            <a:pPr marL="0" marR="0" lvl="0" indent="0" algn="ctr"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Noto Sans JP"/>
                <a:ea typeface="Noto Sans JP"/>
                <a:cs typeface="Noto Sans JP"/>
                <a:sym typeface="Noto Sans JP"/>
              </a:rPr>
              <a:t>考えてくれる人とつながる</a:t>
            </a:r>
            <a:endParaRPr sz="1600" b="1" i="0" u="none" strike="noStrike" cap="none">
              <a:solidFill>
                <a:srgbClr val="000000"/>
              </a:solidFill>
              <a:latin typeface="Noto Sans JP"/>
              <a:ea typeface="Noto Sans JP"/>
              <a:cs typeface="Noto Sans JP"/>
              <a:sym typeface="Noto Sans JP"/>
            </a:endParaRPr>
          </a:p>
        </p:txBody>
      </p:sp>
      <p:sp>
        <p:nvSpPr>
          <p:cNvPr id="661" name="Google Shape;661;g3e7e6191f8e_0_3270"/>
          <p:cNvSpPr/>
          <p:nvPr/>
        </p:nvSpPr>
        <p:spPr>
          <a:xfrm>
            <a:off x="588000" y="3278016"/>
            <a:ext cx="3046500" cy="1285500"/>
          </a:xfrm>
          <a:prstGeom prst="rect">
            <a:avLst/>
          </a:prstGeom>
          <a:solidFill>
            <a:srgbClr val="E4F9F7"/>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Noto Sans JP"/>
                <a:ea typeface="Noto Sans JP"/>
                <a:cs typeface="Noto Sans JP"/>
                <a:sym typeface="Noto Sans JP"/>
              </a:rPr>
              <a:t>自分の意見が尊重される</a:t>
            </a:r>
            <a:endParaRPr sz="1600" b="1" i="0" u="none" strike="noStrike" cap="none">
              <a:solidFill>
                <a:srgbClr val="000000"/>
              </a:solidFill>
              <a:latin typeface="Noto Sans JP"/>
              <a:ea typeface="Noto Sans JP"/>
              <a:cs typeface="Noto Sans JP"/>
              <a:sym typeface="Noto Sans JP"/>
            </a:endParaRPr>
          </a:p>
        </p:txBody>
      </p:sp>
      <p:sp>
        <p:nvSpPr>
          <p:cNvPr id="662" name="Google Shape;662;g3e7e6191f8e_0_3270"/>
          <p:cNvSpPr txBox="1"/>
          <p:nvPr/>
        </p:nvSpPr>
        <p:spPr>
          <a:xfrm>
            <a:off x="6479600" y="1595733"/>
            <a:ext cx="5124300" cy="12915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おうちで得られるかもしれなかったものをチャージ</a:t>
            </a:r>
            <a:endParaRPr sz="1600" b="1"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✓あたたかいごはん</a:t>
            </a:r>
            <a:endParaRPr sz="1500" b="0"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✓仮眠（出勤前に仮眠するなど）</a:t>
            </a:r>
            <a:endParaRPr sz="1500" b="0"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✓クリスマスなどの季節的な行事やゲーム・音楽など</a:t>
            </a:r>
            <a:endParaRPr sz="1600" b="1" i="0" u="sng" strike="noStrike" cap="none">
              <a:solidFill>
                <a:srgbClr val="333333"/>
              </a:solidFill>
              <a:latin typeface="Noto Sans JP"/>
              <a:ea typeface="Noto Sans JP"/>
              <a:cs typeface="Noto Sans JP"/>
              <a:sym typeface="Noto Sans JP"/>
            </a:endParaRPr>
          </a:p>
        </p:txBody>
      </p:sp>
      <p:sp>
        <p:nvSpPr>
          <p:cNvPr id="663" name="Google Shape;663;g3e7e6191f8e_0_3270"/>
          <p:cNvSpPr txBox="1"/>
          <p:nvPr/>
        </p:nvSpPr>
        <p:spPr>
          <a:xfrm>
            <a:off x="6479600" y="3119217"/>
            <a:ext cx="4813200" cy="15747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「自己決定」の経験を得る</a:t>
            </a:r>
            <a:endParaRPr sz="1600" b="1"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本人がもともと持つ力を奪わない関わり</a:t>
            </a:r>
            <a:endParaRPr sz="1600" b="1"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✓ユースセンターの運営・備品に対する意見を言える</a:t>
            </a:r>
            <a:endParaRPr sz="1500" b="0"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✓自分の意見や声が反映されている実感を持つ</a:t>
            </a:r>
            <a:endParaRPr sz="1500" b="0"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✓一緒に企画をつくったり、掲示物をつくる</a:t>
            </a:r>
            <a:endParaRPr sz="1600" b="1" i="0" u="sng" strike="noStrike" cap="none">
              <a:solidFill>
                <a:srgbClr val="333333"/>
              </a:solidFill>
              <a:latin typeface="Noto Sans JP"/>
              <a:ea typeface="Noto Sans JP"/>
              <a:cs typeface="Noto Sans JP"/>
              <a:sym typeface="Noto Sans JP"/>
            </a:endParaRPr>
          </a:p>
        </p:txBody>
      </p:sp>
      <p:sp>
        <p:nvSpPr>
          <p:cNvPr id="664" name="Google Shape;664;g3e7e6191f8e_0_3270"/>
          <p:cNvSpPr txBox="1"/>
          <p:nvPr/>
        </p:nvSpPr>
        <p:spPr>
          <a:xfrm>
            <a:off x="6479600" y="4925900"/>
            <a:ext cx="4813200" cy="12915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ひとりひとりの望む状態を聞く</a:t>
            </a:r>
            <a:endParaRPr sz="1600" b="1"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✓個別相談や同行支援：スタッフと生活について話す</a:t>
            </a:r>
            <a:endParaRPr sz="1500" b="0"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　一緒に病院や自治体に行き、他の機関とつながる</a:t>
            </a:r>
            <a:endParaRPr sz="1500" b="0" i="0" u="none" strike="noStrike" cap="none">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333333"/>
                </a:solidFill>
                <a:latin typeface="Noto Sans JP"/>
                <a:ea typeface="Noto Sans JP"/>
                <a:cs typeface="Noto Sans JP"/>
                <a:sym typeface="Noto Sans JP"/>
              </a:rPr>
              <a:t>✓助産師や自治体職員など専門家が来訪し相談対応</a:t>
            </a:r>
            <a:endParaRPr sz="1500" b="0" i="0" u="none" strike="noStrike" cap="none">
              <a:solidFill>
                <a:srgbClr val="333333"/>
              </a:solidFill>
              <a:latin typeface="Noto Sans JP"/>
              <a:ea typeface="Noto Sans JP"/>
              <a:cs typeface="Noto Sans JP"/>
              <a:sym typeface="Noto Sans JP"/>
            </a:endParaRPr>
          </a:p>
        </p:txBody>
      </p:sp>
      <p:pic>
        <p:nvPicPr>
          <p:cNvPr id="665" name="Google Shape;665;g3e7e6191f8e_0_32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099860" y="4825999"/>
            <a:ext cx="2119792" cy="1356866"/>
          </a:xfrm>
          <a:prstGeom prst="rect">
            <a:avLst/>
          </a:prstGeom>
          <a:noFill/>
          <a:ln>
            <a:noFill/>
          </a:ln>
        </p:spPr>
      </p:pic>
      <p:pic>
        <p:nvPicPr>
          <p:cNvPr id="666" name="Google Shape;666;g3e7e6191f8e_0_32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97100" y="1667267"/>
            <a:ext cx="2119803" cy="1285598"/>
          </a:xfrm>
          <a:prstGeom prst="rect">
            <a:avLst/>
          </a:prstGeom>
          <a:noFill/>
          <a:ln>
            <a:noFill/>
          </a:ln>
        </p:spPr>
      </p:pic>
      <p:pic>
        <p:nvPicPr>
          <p:cNvPr id="667" name="Google Shape;667;g3e7e6191f8e_0_32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020500" y="3255535"/>
            <a:ext cx="2119801" cy="135686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g3e7e6191f8e_0_1512"/>
          <p:cNvSpPr txBox="1">
            <a:spLocks noGrp="1"/>
          </p:cNvSpPr>
          <p:nvPr>
            <p:ph type="title"/>
          </p:nvPr>
        </p:nvSpPr>
        <p:spPr>
          <a:xfrm>
            <a:off x="223833" y="143067"/>
            <a:ext cx="11360700" cy="7635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3300"/>
              <a:buNone/>
            </a:pPr>
            <a:r>
              <a:rPr lang="en-US"/>
              <a:t>1万3,000人以上の繁華街の若者とつながりました</a:t>
            </a:r>
            <a:endParaRPr/>
          </a:p>
        </p:txBody>
      </p:sp>
      <p:sp>
        <p:nvSpPr>
          <p:cNvPr id="673" name="Google Shape;673;g3e7e6191f8e_0_1512"/>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sz="1700"/>
              <a:t>21</a:t>
            </a:fld>
            <a:endParaRPr sz="1700"/>
          </a:p>
        </p:txBody>
      </p:sp>
      <p:sp>
        <p:nvSpPr>
          <p:cNvPr id="674" name="Google Shape;674;g3e7e6191f8e_0_1512"/>
          <p:cNvSpPr/>
          <p:nvPr/>
        </p:nvSpPr>
        <p:spPr>
          <a:xfrm>
            <a:off x="328933" y="1773133"/>
            <a:ext cx="3674100" cy="4286400"/>
          </a:xfrm>
          <a:prstGeom prst="rect">
            <a:avLst/>
          </a:prstGeom>
          <a:solidFill>
            <a:srgbClr val="5DC1AE"/>
          </a:solidFill>
          <a:ln>
            <a:noFill/>
          </a:ln>
          <a:effectLst>
            <a:outerShdw blurRad="76200" dist="25400" dir="5400000" algn="bl" rotWithShape="0">
              <a:srgbClr val="000000">
                <a:alpha val="3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3300">
              <a:solidFill>
                <a:srgbClr val="000000"/>
              </a:solidFill>
              <a:highlight>
                <a:srgbClr val="71D5C2"/>
              </a:highlight>
            </a:endParaRPr>
          </a:p>
        </p:txBody>
      </p:sp>
      <p:sp>
        <p:nvSpPr>
          <p:cNvPr id="675" name="Google Shape;675;g3e7e6191f8e_0_1512"/>
          <p:cNvSpPr txBox="1"/>
          <p:nvPr/>
        </p:nvSpPr>
        <p:spPr>
          <a:xfrm>
            <a:off x="363122" y="4145412"/>
            <a:ext cx="3605700" cy="1798500"/>
          </a:xfrm>
          <a:prstGeom prst="rect">
            <a:avLst/>
          </a:prstGeom>
          <a:noFill/>
          <a:ln>
            <a:noFill/>
          </a:ln>
        </p:spPr>
        <p:txBody>
          <a:bodyPr spcFirstLastPara="1" wrap="square" lIns="121900" tIns="121900" rIns="121900" bIns="121900" anchor="t" anchorCtr="0">
            <a:spAutoFit/>
          </a:bodyPr>
          <a:lstStyle/>
          <a:p>
            <a:pPr marL="0" lvl="0" indent="0" algn="ctr" rtl="0">
              <a:lnSpc>
                <a:spcPct val="115000"/>
              </a:lnSpc>
              <a:spcBef>
                <a:spcPts val="0"/>
              </a:spcBef>
              <a:spcAft>
                <a:spcPts val="0"/>
              </a:spcAft>
              <a:buNone/>
            </a:pPr>
            <a:r>
              <a:rPr lang="en-US" sz="5900" b="1">
                <a:solidFill>
                  <a:srgbClr val="FFFFFF"/>
                </a:solidFill>
                <a:latin typeface="Noto Sans JP"/>
                <a:ea typeface="Noto Sans JP"/>
                <a:cs typeface="Noto Sans JP"/>
                <a:sym typeface="Noto Sans JP"/>
              </a:rPr>
              <a:t>13,520</a:t>
            </a:r>
            <a:r>
              <a:rPr lang="en-US" sz="3100" b="1">
                <a:solidFill>
                  <a:srgbClr val="FFFFFF"/>
                </a:solidFill>
                <a:latin typeface="Noto Sans JP"/>
                <a:ea typeface="Noto Sans JP"/>
                <a:cs typeface="Noto Sans JP"/>
                <a:sym typeface="Noto Sans JP"/>
              </a:rPr>
              <a:t>人</a:t>
            </a:r>
            <a:endParaRPr sz="3100" b="1">
              <a:solidFill>
                <a:srgbClr val="FFFFFF"/>
              </a:solidFill>
              <a:latin typeface="Noto Sans JP"/>
              <a:ea typeface="Noto Sans JP"/>
              <a:cs typeface="Noto Sans JP"/>
              <a:sym typeface="Noto Sans JP"/>
            </a:endParaRPr>
          </a:p>
          <a:p>
            <a:pPr marL="0" lvl="0" indent="0" algn="ctr" rtl="0">
              <a:lnSpc>
                <a:spcPct val="115000"/>
              </a:lnSpc>
              <a:spcBef>
                <a:spcPts val="0"/>
              </a:spcBef>
              <a:spcAft>
                <a:spcPts val="0"/>
              </a:spcAft>
              <a:buNone/>
            </a:pPr>
            <a:r>
              <a:rPr lang="en-US" sz="3300" b="1">
                <a:solidFill>
                  <a:srgbClr val="FFFFFF"/>
                </a:solidFill>
                <a:latin typeface="Noto Sans JP"/>
                <a:ea typeface="Noto Sans JP"/>
                <a:cs typeface="Noto Sans JP"/>
                <a:sym typeface="Noto Sans JP"/>
              </a:rPr>
              <a:t>利用者数</a:t>
            </a:r>
            <a:endParaRPr sz="3300" b="1">
              <a:solidFill>
                <a:srgbClr val="FFFFFF"/>
              </a:solidFill>
              <a:latin typeface="Noto Sans JP"/>
              <a:ea typeface="Noto Sans JP"/>
              <a:cs typeface="Noto Sans JP"/>
              <a:sym typeface="Noto Sans JP"/>
            </a:endParaRPr>
          </a:p>
        </p:txBody>
      </p:sp>
      <p:sp>
        <p:nvSpPr>
          <p:cNvPr id="676" name="Google Shape;676;g3e7e6191f8e_0_1512"/>
          <p:cNvSpPr/>
          <p:nvPr/>
        </p:nvSpPr>
        <p:spPr>
          <a:xfrm>
            <a:off x="8228408" y="1773133"/>
            <a:ext cx="3674100" cy="4286400"/>
          </a:xfrm>
          <a:prstGeom prst="rect">
            <a:avLst/>
          </a:prstGeom>
          <a:solidFill>
            <a:srgbClr val="5DC1AE"/>
          </a:solidFill>
          <a:ln>
            <a:noFill/>
          </a:ln>
          <a:effectLst>
            <a:outerShdw blurRad="76200" dist="25400" dir="5400000" algn="bl" rotWithShape="0">
              <a:srgbClr val="000000">
                <a:alpha val="3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3300">
              <a:solidFill>
                <a:srgbClr val="000000"/>
              </a:solidFill>
            </a:endParaRPr>
          </a:p>
        </p:txBody>
      </p:sp>
      <p:sp>
        <p:nvSpPr>
          <p:cNvPr id="677" name="Google Shape;677;g3e7e6191f8e_0_1512"/>
          <p:cNvSpPr txBox="1"/>
          <p:nvPr/>
        </p:nvSpPr>
        <p:spPr>
          <a:xfrm>
            <a:off x="8262615" y="4145412"/>
            <a:ext cx="3605700" cy="1798500"/>
          </a:xfrm>
          <a:prstGeom prst="rect">
            <a:avLst/>
          </a:prstGeom>
          <a:noFill/>
          <a:ln>
            <a:noFill/>
          </a:ln>
        </p:spPr>
        <p:txBody>
          <a:bodyPr spcFirstLastPara="1" wrap="square" lIns="121900" tIns="121900" rIns="121900" bIns="121900" anchor="t" anchorCtr="0">
            <a:spAutoFit/>
          </a:bodyPr>
          <a:lstStyle/>
          <a:p>
            <a:pPr marL="0" lvl="0" indent="0" algn="ctr" rtl="0">
              <a:lnSpc>
                <a:spcPct val="115000"/>
              </a:lnSpc>
              <a:spcBef>
                <a:spcPts val="0"/>
              </a:spcBef>
              <a:spcAft>
                <a:spcPts val="0"/>
              </a:spcAft>
              <a:buNone/>
            </a:pPr>
            <a:r>
              <a:rPr lang="en-US" sz="5900" b="1">
                <a:solidFill>
                  <a:srgbClr val="FFFFFF"/>
                </a:solidFill>
                <a:latin typeface="Noto Sans JP"/>
                <a:ea typeface="Noto Sans JP"/>
                <a:cs typeface="Noto Sans JP"/>
                <a:sym typeface="Noto Sans JP"/>
              </a:rPr>
              <a:t>1,286</a:t>
            </a:r>
            <a:r>
              <a:rPr lang="en-US" sz="3100" b="1">
                <a:solidFill>
                  <a:srgbClr val="FFFFFF"/>
                </a:solidFill>
                <a:latin typeface="Noto Sans JP"/>
                <a:ea typeface="Noto Sans JP"/>
                <a:cs typeface="Noto Sans JP"/>
                <a:sym typeface="Noto Sans JP"/>
              </a:rPr>
              <a:t>件</a:t>
            </a:r>
            <a:endParaRPr sz="3100" b="1">
              <a:solidFill>
                <a:srgbClr val="FFFFFF"/>
              </a:solidFill>
              <a:latin typeface="Noto Sans JP"/>
              <a:ea typeface="Noto Sans JP"/>
              <a:cs typeface="Noto Sans JP"/>
              <a:sym typeface="Noto Sans JP"/>
            </a:endParaRPr>
          </a:p>
          <a:p>
            <a:pPr marL="0" lvl="0" indent="0" algn="ctr" rtl="0">
              <a:lnSpc>
                <a:spcPct val="115000"/>
              </a:lnSpc>
              <a:spcBef>
                <a:spcPts val="0"/>
              </a:spcBef>
              <a:spcAft>
                <a:spcPts val="0"/>
              </a:spcAft>
              <a:buNone/>
            </a:pPr>
            <a:r>
              <a:rPr lang="en-US" sz="3300" b="1">
                <a:solidFill>
                  <a:srgbClr val="FFFFFF"/>
                </a:solidFill>
                <a:latin typeface="Noto Sans JP"/>
                <a:ea typeface="Noto Sans JP"/>
                <a:cs typeface="Noto Sans JP"/>
                <a:sym typeface="Noto Sans JP"/>
              </a:rPr>
              <a:t>面談・同行支援</a:t>
            </a:r>
            <a:endParaRPr sz="3300" b="1">
              <a:solidFill>
                <a:srgbClr val="FFFFFF"/>
              </a:solidFill>
              <a:latin typeface="Noto Sans JP"/>
              <a:ea typeface="Noto Sans JP"/>
              <a:cs typeface="Noto Sans JP"/>
              <a:sym typeface="Noto Sans JP"/>
            </a:endParaRPr>
          </a:p>
        </p:txBody>
      </p:sp>
      <p:sp>
        <p:nvSpPr>
          <p:cNvPr id="678" name="Google Shape;678;g3e7e6191f8e_0_1512"/>
          <p:cNvSpPr/>
          <p:nvPr/>
        </p:nvSpPr>
        <p:spPr>
          <a:xfrm>
            <a:off x="4278671" y="1773133"/>
            <a:ext cx="3674100" cy="4286400"/>
          </a:xfrm>
          <a:prstGeom prst="rect">
            <a:avLst/>
          </a:prstGeom>
          <a:solidFill>
            <a:srgbClr val="5DC1AE"/>
          </a:solidFill>
          <a:ln>
            <a:noFill/>
          </a:ln>
          <a:effectLst>
            <a:outerShdw blurRad="76200" dist="25400" dir="5400000" algn="bl" rotWithShape="0">
              <a:srgbClr val="000000">
                <a:alpha val="3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3300">
              <a:solidFill>
                <a:srgbClr val="000000"/>
              </a:solidFill>
            </a:endParaRPr>
          </a:p>
        </p:txBody>
      </p:sp>
      <p:sp>
        <p:nvSpPr>
          <p:cNvPr id="679" name="Google Shape;679;g3e7e6191f8e_0_1512"/>
          <p:cNvSpPr txBox="1"/>
          <p:nvPr/>
        </p:nvSpPr>
        <p:spPr>
          <a:xfrm>
            <a:off x="4312871" y="4145412"/>
            <a:ext cx="3605700" cy="1798500"/>
          </a:xfrm>
          <a:prstGeom prst="rect">
            <a:avLst/>
          </a:prstGeom>
          <a:noFill/>
          <a:ln>
            <a:noFill/>
          </a:ln>
        </p:spPr>
        <p:txBody>
          <a:bodyPr spcFirstLastPara="1" wrap="square" lIns="121900" tIns="121900" rIns="121900" bIns="121900" anchor="t" anchorCtr="0">
            <a:spAutoFit/>
          </a:bodyPr>
          <a:lstStyle/>
          <a:p>
            <a:pPr marL="0" lvl="0" indent="0" algn="ctr" rtl="0">
              <a:lnSpc>
                <a:spcPct val="115000"/>
              </a:lnSpc>
              <a:spcBef>
                <a:spcPts val="0"/>
              </a:spcBef>
              <a:spcAft>
                <a:spcPts val="0"/>
              </a:spcAft>
              <a:buNone/>
            </a:pPr>
            <a:r>
              <a:rPr lang="en-US" sz="5900" b="1">
                <a:solidFill>
                  <a:srgbClr val="FFFFFF"/>
                </a:solidFill>
                <a:latin typeface="Noto Sans JP"/>
                <a:ea typeface="Noto Sans JP"/>
                <a:cs typeface="Noto Sans JP"/>
                <a:sym typeface="Noto Sans JP"/>
              </a:rPr>
              <a:t>11,055</a:t>
            </a:r>
            <a:r>
              <a:rPr lang="en-US" sz="3100" b="1">
                <a:solidFill>
                  <a:srgbClr val="FFFFFF"/>
                </a:solidFill>
                <a:latin typeface="Noto Sans JP"/>
                <a:ea typeface="Noto Sans JP"/>
                <a:cs typeface="Noto Sans JP"/>
                <a:sym typeface="Noto Sans JP"/>
              </a:rPr>
              <a:t>食</a:t>
            </a:r>
            <a:endParaRPr sz="3100" b="1">
              <a:solidFill>
                <a:srgbClr val="FFFFFF"/>
              </a:solidFill>
              <a:latin typeface="Noto Sans JP"/>
              <a:ea typeface="Noto Sans JP"/>
              <a:cs typeface="Noto Sans JP"/>
              <a:sym typeface="Noto Sans JP"/>
            </a:endParaRPr>
          </a:p>
          <a:p>
            <a:pPr marL="0" lvl="0" indent="0" algn="ctr" rtl="0">
              <a:lnSpc>
                <a:spcPct val="115000"/>
              </a:lnSpc>
              <a:spcBef>
                <a:spcPts val="0"/>
              </a:spcBef>
              <a:spcAft>
                <a:spcPts val="0"/>
              </a:spcAft>
              <a:buNone/>
            </a:pPr>
            <a:r>
              <a:rPr lang="en-US" sz="3300" b="1">
                <a:solidFill>
                  <a:srgbClr val="FFFFFF"/>
                </a:solidFill>
                <a:latin typeface="Noto Sans JP"/>
                <a:ea typeface="Noto Sans JP"/>
                <a:cs typeface="Noto Sans JP"/>
                <a:sym typeface="Noto Sans JP"/>
              </a:rPr>
              <a:t>食事提供数</a:t>
            </a:r>
            <a:endParaRPr sz="3300" b="1">
              <a:solidFill>
                <a:srgbClr val="FFFFFF"/>
              </a:solidFill>
              <a:latin typeface="Noto Sans JP"/>
              <a:ea typeface="Noto Sans JP"/>
              <a:cs typeface="Noto Sans JP"/>
              <a:sym typeface="Noto Sans JP"/>
            </a:endParaRPr>
          </a:p>
        </p:txBody>
      </p:sp>
      <p:pic>
        <p:nvPicPr>
          <p:cNvPr id="680" name="Google Shape;680;g3e7e6191f8e_0_151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98949" y="2037067"/>
            <a:ext cx="2933965" cy="2003433"/>
          </a:xfrm>
          <a:prstGeom prst="rect">
            <a:avLst/>
          </a:prstGeom>
          <a:noFill/>
          <a:ln>
            <a:noFill/>
          </a:ln>
        </p:spPr>
      </p:pic>
      <p:pic>
        <p:nvPicPr>
          <p:cNvPr id="681" name="Google Shape;681;g3e7e6191f8e_0_1512"/>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8686683" y="2037067"/>
            <a:ext cx="2757422" cy="2003433"/>
          </a:xfrm>
          <a:prstGeom prst="rect">
            <a:avLst/>
          </a:prstGeom>
          <a:noFill/>
          <a:ln>
            <a:noFill/>
          </a:ln>
        </p:spPr>
      </p:pic>
      <p:pic>
        <p:nvPicPr>
          <p:cNvPr id="682" name="Google Shape;682;g3e7e6191f8e_0_1512"/>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570790" y="2037067"/>
            <a:ext cx="3108001" cy="200343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g3e7e6191f8e_0_3609"/>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3300"/>
              <a:buNone/>
            </a:pPr>
            <a:r>
              <a:rPr lang="en-US">
                <a:latin typeface="Noto Sans JP"/>
                <a:ea typeface="Noto Sans JP"/>
                <a:cs typeface="Noto Sans JP"/>
                <a:sym typeface="Noto Sans JP"/>
              </a:rPr>
              <a:t>伴走支援の例</a:t>
            </a:r>
            <a:endParaRPr>
              <a:latin typeface="Noto Sans JP"/>
              <a:ea typeface="Noto Sans JP"/>
              <a:cs typeface="Noto Sans JP"/>
              <a:sym typeface="Noto Sans JP"/>
            </a:endParaRPr>
          </a:p>
        </p:txBody>
      </p:sp>
      <p:sp>
        <p:nvSpPr>
          <p:cNvPr id="688" name="Google Shape;688;g3e7e6191f8e_0_3609"/>
          <p:cNvSpPr txBox="1"/>
          <p:nvPr/>
        </p:nvSpPr>
        <p:spPr>
          <a:xfrm>
            <a:off x="2523599" y="6057967"/>
            <a:ext cx="7263867" cy="7389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333333"/>
                </a:solidFill>
                <a:latin typeface="Noto Sans JP"/>
                <a:ea typeface="Noto Sans JP"/>
                <a:cs typeface="Noto Sans JP"/>
                <a:sym typeface="Noto Sans JP"/>
              </a:rPr>
              <a:t>※</a:t>
            </a:r>
            <a:r>
              <a:rPr lang="en-US" sz="1600" b="0" i="0" u="none" strike="noStrike" cap="none" dirty="0" err="1">
                <a:solidFill>
                  <a:srgbClr val="333333"/>
                </a:solidFill>
                <a:latin typeface="Noto Sans JP"/>
                <a:ea typeface="Noto Sans JP"/>
                <a:cs typeface="Noto Sans JP"/>
                <a:sym typeface="Noto Sans JP"/>
              </a:rPr>
              <a:t>本人の安全を守るため、個人情報保護のため</a:t>
            </a:r>
            <a:r>
              <a:rPr lang="en-US" sz="1600" b="0" i="0" u="none" strike="noStrike" cap="none" dirty="0">
                <a:solidFill>
                  <a:srgbClr val="333333"/>
                </a:solidFill>
                <a:latin typeface="Noto Sans JP"/>
                <a:ea typeface="Noto Sans JP"/>
                <a:cs typeface="Noto Sans JP"/>
                <a:sym typeface="Noto Sans JP"/>
              </a:rPr>
              <a:t>、</a:t>
            </a:r>
            <a:endParaRPr sz="1600" b="0" i="0" u="none" strike="noStrike" cap="none" dirty="0">
              <a:solidFill>
                <a:srgbClr val="333333"/>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333333"/>
                </a:solidFill>
                <a:latin typeface="Noto Sans JP"/>
                <a:ea typeface="Noto Sans JP"/>
                <a:cs typeface="Noto Sans JP"/>
                <a:sym typeface="Noto Sans JP"/>
              </a:rPr>
              <a:t>　</a:t>
            </a:r>
            <a:r>
              <a:rPr lang="en-US" sz="1600" b="0" i="0" u="none" strike="noStrike" cap="none" dirty="0" err="1">
                <a:solidFill>
                  <a:srgbClr val="333333"/>
                </a:solidFill>
                <a:latin typeface="Noto Sans JP"/>
                <a:ea typeface="Noto Sans JP"/>
                <a:cs typeface="Noto Sans JP"/>
                <a:sym typeface="Noto Sans JP"/>
              </a:rPr>
              <a:t>個人が特定されないようによくあるケースを組み合わせ加工しています</a:t>
            </a:r>
            <a:r>
              <a:rPr lang="en-US" sz="1600" b="0" i="0" u="none" strike="noStrike" cap="none" dirty="0">
                <a:solidFill>
                  <a:srgbClr val="333333"/>
                </a:solidFill>
                <a:latin typeface="Noto Sans JP"/>
                <a:ea typeface="Noto Sans JP"/>
                <a:cs typeface="Noto Sans JP"/>
                <a:sym typeface="Noto Sans JP"/>
              </a:rPr>
              <a:t>。</a:t>
            </a:r>
            <a:endParaRPr sz="1600" b="0" i="0" u="none" strike="noStrike" cap="none" dirty="0">
              <a:solidFill>
                <a:srgbClr val="333333"/>
              </a:solidFill>
              <a:latin typeface="Noto Sans JP"/>
              <a:ea typeface="Noto Sans JP"/>
              <a:cs typeface="Noto Sans JP"/>
              <a:sym typeface="Noto Sans JP"/>
            </a:endParaRPr>
          </a:p>
        </p:txBody>
      </p:sp>
      <p:sp>
        <p:nvSpPr>
          <p:cNvPr id="689" name="Google Shape;689;g3e7e6191f8e_0_3609"/>
          <p:cNvSpPr/>
          <p:nvPr/>
        </p:nvSpPr>
        <p:spPr>
          <a:xfrm>
            <a:off x="423600" y="1629967"/>
            <a:ext cx="2649900" cy="1766700"/>
          </a:xfrm>
          <a:prstGeom prst="roundRect">
            <a:avLst>
              <a:gd name="adj" fmla="val 16667"/>
            </a:avLst>
          </a:prstGeom>
          <a:solidFill>
            <a:srgbClr val="EFEFE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①ユースセンターへ</a:t>
            </a:r>
            <a:endParaRPr sz="1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グリ下でのクチコミでセンターを知り来訪。ごはんを食べたり、雑談で関係性を築く。</a:t>
            </a:r>
            <a:endParaRPr sz="1700" b="0" i="0" u="none" strike="noStrike" cap="none">
              <a:solidFill>
                <a:srgbClr val="000000"/>
              </a:solidFill>
              <a:latin typeface="Noto Sans JP"/>
              <a:ea typeface="Noto Sans JP"/>
              <a:cs typeface="Noto Sans JP"/>
              <a:sym typeface="Noto Sans JP"/>
            </a:endParaRPr>
          </a:p>
        </p:txBody>
      </p:sp>
      <p:sp>
        <p:nvSpPr>
          <p:cNvPr id="690" name="Google Shape;690;g3e7e6191f8e_0_3609"/>
          <p:cNvSpPr/>
          <p:nvPr/>
        </p:nvSpPr>
        <p:spPr>
          <a:xfrm>
            <a:off x="3404400" y="1629950"/>
            <a:ext cx="2649900" cy="1766700"/>
          </a:xfrm>
          <a:prstGeom prst="roundRect">
            <a:avLst>
              <a:gd name="adj" fmla="val 16667"/>
            </a:avLst>
          </a:prstGeom>
          <a:solidFill>
            <a:srgbClr val="EFEFE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②性関係の緊急対応</a:t>
            </a:r>
            <a:endParaRPr sz="1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緊急避妊の必要性があり、インスタのDMで連絡。連携している産婦人科へ。</a:t>
            </a:r>
            <a:endParaRPr sz="1700" b="0" i="0" u="none" strike="noStrike" cap="none">
              <a:solidFill>
                <a:srgbClr val="000000"/>
              </a:solidFill>
              <a:latin typeface="Noto Sans JP"/>
              <a:ea typeface="Noto Sans JP"/>
              <a:cs typeface="Noto Sans JP"/>
              <a:sym typeface="Noto Sans JP"/>
            </a:endParaRPr>
          </a:p>
        </p:txBody>
      </p:sp>
      <p:sp>
        <p:nvSpPr>
          <p:cNvPr id="691" name="Google Shape;691;g3e7e6191f8e_0_3609"/>
          <p:cNvSpPr/>
          <p:nvPr/>
        </p:nvSpPr>
        <p:spPr>
          <a:xfrm>
            <a:off x="6272200" y="1629967"/>
            <a:ext cx="2649900" cy="1766700"/>
          </a:xfrm>
          <a:prstGeom prst="roundRect">
            <a:avLst>
              <a:gd name="adj" fmla="val 16667"/>
            </a:avLst>
          </a:prstGeom>
          <a:solidFill>
            <a:srgbClr val="EFEFE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③追加面談</a:t>
            </a:r>
            <a:endParaRPr sz="1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生活状況や他の困り事をヒアリング。経済的困窮や住居が安定していないことを確認。</a:t>
            </a:r>
            <a:endParaRPr sz="1700" b="0" i="0" u="none" strike="noStrike" cap="none">
              <a:solidFill>
                <a:srgbClr val="000000"/>
              </a:solidFill>
              <a:latin typeface="Noto Sans JP"/>
              <a:ea typeface="Noto Sans JP"/>
              <a:cs typeface="Noto Sans JP"/>
              <a:sym typeface="Noto Sans JP"/>
            </a:endParaRPr>
          </a:p>
        </p:txBody>
      </p:sp>
      <p:sp>
        <p:nvSpPr>
          <p:cNvPr id="692" name="Google Shape;692;g3e7e6191f8e_0_3609"/>
          <p:cNvSpPr/>
          <p:nvPr/>
        </p:nvSpPr>
        <p:spPr>
          <a:xfrm>
            <a:off x="6376400" y="4158783"/>
            <a:ext cx="2649900" cy="1766700"/>
          </a:xfrm>
          <a:prstGeom prst="roundRect">
            <a:avLst>
              <a:gd name="adj" fmla="val 16667"/>
            </a:avLst>
          </a:prstGeom>
          <a:solidFill>
            <a:srgbClr val="EFEFE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⑥金銭管理のサポート</a:t>
            </a:r>
            <a:endParaRPr sz="1700" b="0"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支払い方法を確認したり、必要なお金を計算したり。もらえる給付金の申請なども。</a:t>
            </a:r>
            <a:endParaRPr sz="1700" b="0" i="0" u="none" strike="noStrike" cap="none">
              <a:solidFill>
                <a:srgbClr val="000000"/>
              </a:solidFill>
              <a:latin typeface="Noto Sans JP"/>
              <a:ea typeface="Noto Sans JP"/>
              <a:cs typeface="Noto Sans JP"/>
              <a:sym typeface="Noto Sans JP"/>
            </a:endParaRPr>
          </a:p>
        </p:txBody>
      </p:sp>
      <p:sp>
        <p:nvSpPr>
          <p:cNvPr id="693" name="Google Shape;693;g3e7e6191f8e_0_3609"/>
          <p:cNvSpPr/>
          <p:nvPr/>
        </p:nvSpPr>
        <p:spPr>
          <a:xfrm>
            <a:off x="9348400" y="4158783"/>
            <a:ext cx="2649900" cy="1766700"/>
          </a:xfrm>
          <a:prstGeom prst="roundRect">
            <a:avLst>
              <a:gd name="adj" fmla="val 16667"/>
            </a:avLst>
          </a:prstGeom>
          <a:solidFill>
            <a:srgbClr val="EFEFE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⑦医療支援につなぐ</a:t>
            </a:r>
            <a:endParaRPr sz="1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精神疾患や依存症も見られたことから、医療機関につなげ通院をうながす。</a:t>
            </a:r>
            <a:endParaRPr sz="1700" b="0" i="0" u="none" strike="noStrike" cap="none">
              <a:solidFill>
                <a:srgbClr val="000000"/>
              </a:solidFill>
              <a:latin typeface="Noto Sans JP"/>
              <a:ea typeface="Noto Sans JP"/>
              <a:cs typeface="Noto Sans JP"/>
              <a:sym typeface="Noto Sans JP"/>
            </a:endParaRPr>
          </a:p>
        </p:txBody>
      </p:sp>
      <p:sp>
        <p:nvSpPr>
          <p:cNvPr id="694" name="Google Shape;694;g3e7e6191f8e_0_3609"/>
          <p:cNvSpPr/>
          <p:nvPr/>
        </p:nvSpPr>
        <p:spPr>
          <a:xfrm>
            <a:off x="3404400" y="4158783"/>
            <a:ext cx="2649900" cy="1766700"/>
          </a:xfrm>
          <a:prstGeom prst="roundRect">
            <a:avLst>
              <a:gd name="adj" fmla="val 16667"/>
            </a:avLst>
          </a:prstGeom>
          <a:solidFill>
            <a:srgbClr val="EFEFE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⑤行政支援につなぐ</a:t>
            </a:r>
            <a:endParaRPr sz="1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生活保護や住宅確保支援金などの既存制度の申請をスタッフと共に行う。</a:t>
            </a:r>
            <a:endParaRPr sz="1700" b="0" i="0" u="none" strike="noStrike" cap="none">
              <a:solidFill>
                <a:srgbClr val="000000"/>
              </a:solidFill>
              <a:latin typeface="Noto Sans JP"/>
              <a:ea typeface="Noto Sans JP"/>
              <a:cs typeface="Noto Sans JP"/>
              <a:sym typeface="Noto Sans JP"/>
            </a:endParaRPr>
          </a:p>
        </p:txBody>
      </p:sp>
      <p:sp>
        <p:nvSpPr>
          <p:cNvPr id="695" name="Google Shape;695;g3e7e6191f8e_0_3609"/>
          <p:cNvSpPr/>
          <p:nvPr/>
        </p:nvSpPr>
        <p:spPr>
          <a:xfrm>
            <a:off x="423600" y="4158783"/>
            <a:ext cx="2649900" cy="1766700"/>
          </a:xfrm>
          <a:prstGeom prst="roundRect">
            <a:avLst>
              <a:gd name="adj" fmla="val 16667"/>
            </a:avLst>
          </a:prstGeom>
          <a:solidFill>
            <a:srgbClr val="EFEFE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Noto Sans JP"/>
                <a:ea typeface="Noto Sans JP"/>
                <a:cs typeface="Noto Sans JP"/>
                <a:sym typeface="Noto Sans JP"/>
              </a:rPr>
              <a:t>④住居支援につなぐ</a:t>
            </a:r>
            <a:endParaRPr sz="1700" b="1" i="0" u="none" strike="noStrike" cap="none">
              <a:solidFill>
                <a:srgbClr val="000000"/>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Noto Sans JP"/>
                <a:ea typeface="Noto Sans JP"/>
                <a:cs typeface="Noto Sans JP"/>
                <a:sym typeface="Noto Sans JP"/>
              </a:rPr>
              <a:t>安定した住居を持てるように他機関や保証会社と連携して住居の確保をする。</a:t>
            </a:r>
            <a:endParaRPr sz="1700" b="0" i="0" u="none" strike="noStrike" cap="none">
              <a:solidFill>
                <a:srgbClr val="000000"/>
              </a:solidFill>
              <a:latin typeface="Noto Sans JP"/>
              <a:ea typeface="Noto Sans JP"/>
              <a:cs typeface="Noto Sans JP"/>
              <a:sym typeface="Noto Sans JP"/>
            </a:endParaRPr>
          </a:p>
        </p:txBody>
      </p:sp>
      <p:cxnSp>
        <p:nvCxnSpPr>
          <p:cNvPr id="696" name="Google Shape;696;g3e7e6191f8e_0_3609"/>
          <p:cNvCxnSpPr>
            <a:stCxn id="689" idx="3"/>
            <a:endCxn id="690" idx="1"/>
          </p:cNvCxnSpPr>
          <p:nvPr/>
        </p:nvCxnSpPr>
        <p:spPr>
          <a:xfrm>
            <a:off x="3073500" y="2513317"/>
            <a:ext cx="330900" cy="0"/>
          </a:xfrm>
          <a:prstGeom prst="straightConnector1">
            <a:avLst/>
          </a:prstGeom>
          <a:noFill/>
          <a:ln w="12700" cap="flat" cmpd="sng">
            <a:solidFill>
              <a:srgbClr val="333333"/>
            </a:solidFill>
            <a:prstDash val="solid"/>
            <a:round/>
            <a:headEnd type="none" w="sm" len="sm"/>
            <a:tailEnd type="triangle" w="med" len="med"/>
          </a:ln>
        </p:spPr>
      </p:cxnSp>
      <p:cxnSp>
        <p:nvCxnSpPr>
          <p:cNvPr id="697" name="Google Shape;697;g3e7e6191f8e_0_3609"/>
          <p:cNvCxnSpPr>
            <a:stCxn id="690" idx="3"/>
            <a:endCxn id="691" idx="1"/>
          </p:cNvCxnSpPr>
          <p:nvPr/>
        </p:nvCxnSpPr>
        <p:spPr>
          <a:xfrm>
            <a:off x="6054300" y="2513300"/>
            <a:ext cx="217800" cy="0"/>
          </a:xfrm>
          <a:prstGeom prst="straightConnector1">
            <a:avLst/>
          </a:prstGeom>
          <a:noFill/>
          <a:ln w="12700" cap="flat" cmpd="sng">
            <a:solidFill>
              <a:srgbClr val="333333"/>
            </a:solidFill>
            <a:prstDash val="solid"/>
            <a:round/>
            <a:headEnd type="none" w="sm" len="sm"/>
            <a:tailEnd type="triangle" w="med" len="med"/>
          </a:ln>
        </p:spPr>
      </p:cxnSp>
      <p:cxnSp>
        <p:nvCxnSpPr>
          <p:cNvPr id="698" name="Google Shape;698;g3e7e6191f8e_0_3609"/>
          <p:cNvCxnSpPr/>
          <p:nvPr/>
        </p:nvCxnSpPr>
        <p:spPr>
          <a:xfrm>
            <a:off x="3073600" y="5101867"/>
            <a:ext cx="330900" cy="0"/>
          </a:xfrm>
          <a:prstGeom prst="straightConnector1">
            <a:avLst/>
          </a:prstGeom>
          <a:noFill/>
          <a:ln w="12700" cap="flat" cmpd="sng">
            <a:solidFill>
              <a:srgbClr val="333333"/>
            </a:solidFill>
            <a:prstDash val="solid"/>
            <a:round/>
            <a:headEnd type="none" w="sm" len="sm"/>
            <a:tailEnd type="triangle" w="med" len="med"/>
          </a:ln>
        </p:spPr>
      </p:cxnSp>
      <p:cxnSp>
        <p:nvCxnSpPr>
          <p:cNvPr id="699" name="Google Shape;699;g3e7e6191f8e_0_3609"/>
          <p:cNvCxnSpPr/>
          <p:nvPr/>
        </p:nvCxnSpPr>
        <p:spPr>
          <a:xfrm>
            <a:off x="6045600" y="5042200"/>
            <a:ext cx="330900" cy="0"/>
          </a:xfrm>
          <a:prstGeom prst="straightConnector1">
            <a:avLst/>
          </a:prstGeom>
          <a:noFill/>
          <a:ln w="12700" cap="flat" cmpd="sng">
            <a:solidFill>
              <a:srgbClr val="333333"/>
            </a:solidFill>
            <a:prstDash val="solid"/>
            <a:round/>
            <a:headEnd type="none" w="sm" len="sm"/>
            <a:tailEnd type="triangle" w="med" len="med"/>
          </a:ln>
        </p:spPr>
      </p:cxnSp>
      <p:cxnSp>
        <p:nvCxnSpPr>
          <p:cNvPr id="700" name="Google Shape;700;g3e7e6191f8e_0_3609"/>
          <p:cNvCxnSpPr/>
          <p:nvPr/>
        </p:nvCxnSpPr>
        <p:spPr>
          <a:xfrm>
            <a:off x="9026400" y="5042200"/>
            <a:ext cx="330900" cy="0"/>
          </a:xfrm>
          <a:prstGeom prst="straightConnector1">
            <a:avLst/>
          </a:prstGeom>
          <a:noFill/>
          <a:ln w="12700" cap="flat" cmpd="sng">
            <a:solidFill>
              <a:srgbClr val="333333"/>
            </a:solidFill>
            <a:prstDash val="solid"/>
            <a:round/>
            <a:headEnd type="none" w="sm" len="sm"/>
            <a:tailEnd type="triangle" w="med" len="med"/>
          </a:ln>
        </p:spPr>
      </p:cxnSp>
      <p:sp>
        <p:nvSpPr>
          <p:cNvPr id="701" name="Google Shape;701;g3e7e6191f8e_0_3609"/>
          <p:cNvSpPr/>
          <p:nvPr/>
        </p:nvSpPr>
        <p:spPr>
          <a:xfrm>
            <a:off x="423600" y="1256233"/>
            <a:ext cx="8498700" cy="249900"/>
          </a:xfrm>
          <a:prstGeom prst="rect">
            <a:avLst/>
          </a:prstGeom>
          <a:solidFill>
            <a:srgbClr val="5DC1AE"/>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Noto Sans JP"/>
                <a:ea typeface="Noto Sans JP"/>
                <a:cs typeface="Noto Sans JP"/>
                <a:sym typeface="Noto Sans JP"/>
              </a:rPr>
              <a:t>STEP1:ユースセンターでの関係性構築→緊急対応</a:t>
            </a:r>
            <a:endParaRPr sz="1500" b="1" i="0" u="none" strike="noStrike" cap="none">
              <a:solidFill>
                <a:srgbClr val="FFFFFF"/>
              </a:solidFill>
              <a:latin typeface="Noto Sans JP"/>
              <a:ea typeface="Noto Sans JP"/>
              <a:cs typeface="Noto Sans JP"/>
              <a:sym typeface="Noto Sans JP"/>
            </a:endParaRPr>
          </a:p>
        </p:txBody>
      </p:sp>
      <p:sp>
        <p:nvSpPr>
          <p:cNvPr id="702" name="Google Shape;702;g3e7e6191f8e_0_3609"/>
          <p:cNvSpPr/>
          <p:nvPr/>
        </p:nvSpPr>
        <p:spPr>
          <a:xfrm>
            <a:off x="483000" y="3826247"/>
            <a:ext cx="11515500" cy="249900"/>
          </a:xfrm>
          <a:prstGeom prst="rect">
            <a:avLst/>
          </a:prstGeom>
          <a:solidFill>
            <a:srgbClr val="5DC1AE"/>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Noto Sans JP"/>
                <a:ea typeface="Noto Sans JP"/>
                <a:cs typeface="Noto Sans JP"/>
                <a:sym typeface="Noto Sans JP"/>
              </a:rPr>
              <a:t>STEP2:生活の安定と心身の健康維持に向けて徐々につなぎ先を増やしていく</a:t>
            </a:r>
            <a:endParaRPr sz="1500" b="1" i="0" u="none" strike="noStrike" cap="none">
              <a:solidFill>
                <a:srgbClr val="FFFFFF"/>
              </a:solidFill>
              <a:latin typeface="Noto Sans JP"/>
              <a:ea typeface="Noto Sans JP"/>
              <a:cs typeface="Noto Sans JP"/>
              <a:sym typeface="Noto Sans JP"/>
            </a:endParaRPr>
          </a:p>
        </p:txBody>
      </p:sp>
      <p:cxnSp>
        <p:nvCxnSpPr>
          <p:cNvPr id="703" name="Google Shape;703;g3e7e6191f8e_0_3609"/>
          <p:cNvCxnSpPr/>
          <p:nvPr/>
        </p:nvCxnSpPr>
        <p:spPr>
          <a:xfrm>
            <a:off x="193367" y="5042200"/>
            <a:ext cx="330900" cy="0"/>
          </a:xfrm>
          <a:prstGeom prst="straightConnector1">
            <a:avLst/>
          </a:prstGeom>
          <a:noFill/>
          <a:ln w="12700" cap="flat" cmpd="sng">
            <a:solidFill>
              <a:srgbClr val="333333"/>
            </a:solidFill>
            <a:prstDash val="solid"/>
            <a:round/>
            <a:headEnd type="none" w="sm" len="sm"/>
            <a:tailEnd type="triangle" w="med" len="med"/>
          </a:ln>
        </p:spPr>
      </p:cxnSp>
      <p:pic>
        <p:nvPicPr>
          <p:cNvPr id="704" name="Google Shape;704;g3e7e6191f8e_0_360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508408" y="2219349"/>
            <a:ext cx="2119792" cy="1356866"/>
          </a:xfrm>
          <a:prstGeom prst="rect">
            <a:avLst/>
          </a:prstGeom>
          <a:noFill/>
          <a:ln>
            <a:noFill/>
          </a:ln>
        </p:spPr>
      </p:pic>
      <p:sp>
        <p:nvSpPr>
          <p:cNvPr id="705" name="Google Shape;705;g3e7e6191f8e_0_3609"/>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g3e7e6191f8e_0_2945"/>
          <p:cNvSpPr txBox="1">
            <a:spLocks noGrp="1"/>
          </p:cNvSpPr>
          <p:nvPr>
            <p:ph type="title"/>
          </p:nvPr>
        </p:nvSpPr>
        <p:spPr>
          <a:xfrm>
            <a:off x="298444" y="190756"/>
            <a:ext cx="15147600" cy="10179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4000"/>
              <a:buNone/>
            </a:pPr>
            <a:r>
              <a:rPr lang="en-US"/>
              <a:t>若者の声を社会に届けていく拠点に：行政連携</a:t>
            </a:r>
            <a:endParaRPr sz="3300">
              <a:latin typeface="Noto Sans JP"/>
              <a:ea typeface="Noto Sans JP"/>
              <a:cs typeface="Noto Sans JP"/>
              <a:sym typeface="Noto Sans JP"/>
            </a:endParaRPr>
          </a:p>
        </p:txBody>
      </p:sp>
      <p:sp>
        <p:nvSpPr>
          <p:cNvPr id="711" name="Google Shape;711;g3e7e6191f8e_0_2945"/>
          <p:cNvSpPr txBox="1">
            <a:spLocks noGrp="1"/>
          </p:cNvSpPr>
          <p:nvPr>
            <p:ph type="sldNum" idx="12"/>
          </p:nvPr>
        </p:nvSpPr>
        <p:spPr>
          <a:xfrm>
            <a:off x="15212060" y="8444179"/>
            <a:ext cx="975600" cy="6996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a:t>23</a:t>
            </a:fld>
            <a:endParaRPr/>
          </a:p>
        </p:txBody>
      </p:sp>
      <p:sp>
        <p:nvSpPr>
          <p:cNvPr id="712" name="Google Shape;712;g3e7e6191f8e_0_2945"/>
          <p:cNvSpPr txBox="1"/>
          <p:nvPr/>
        </p:nvSpPr>
        <p:spPr>
          <a:xfrm>
            <a:off x="347800" y="985633"/>
            <a:ext cx="11496300" cy="2508900"/>
          </a:xfrm>
          <a:prstGeom prst="rect">
            <a:avLst/>
          </a:prstGeom>
          <a:noFill/>
          <a:ln>
            <a:noFill/>
          </a:ln>
        </p:spPr>
        <p:txBody>
          <a:bodyPr spcFirstLastPara="1" wrap="square" lIns="121900" tIns="121900" rIns="121900" bIns="121900" anchor="t" anchorCtr="0">
            <a:spAutoFit/>
          </a:bodyPr>
          <a:lstStyle/>
          <a:p>
            <a:pPr marL="0" marR="0" lvl="0" indent="0" algn="l" rtl="0">
              <a:lnSpc>
                <a:spcPct val="150000"/>
              </a:lnSpc>
              <a:spcBef>
                <a:spcPts val="0"/>
              </a:spcBef>
              <a:spcAft>
                <a:spcPts val="0"/>
              </a:spcAft>
              <a:buClr>
                <a:schemeClr val="dk1"/>
              </a:buClr>
              <a:buSzPts val="1500"/>
              <a:buFont typeface="Arial"/>
              <a:buNone/>
            </a:pPr>
            <a:r>
              <a:rPr lang="en-US" sz="2100" b="0" i="0" u="none" strike="noStrike" cap="none">
                <a:solidFill>
                  <a:srgbClr val="333333"/>
                </a:solidFill>
                <a:latin typeface="Noto Sans JP"/>
                <a:ea typeface="Noto Sans JP"/>
                <a:cs typeface="Noto Sans JP"/>
                <a:sym typeface="Noto Sans JP"/>
              </a:rPr>
              <a:t>そして2025年6月4日、大阪市中央区長と市の職員の方々がユースセンターにお越しくださり</a:t>
            </a:r>
            <a:endParaRPr sz="2100" b="0" i="0" u="none" strike="noStrike" cap="none">
              <a:solidFill>
                <a:srgbClr val="333333"/>
              </a:solidFill>
              <a:latin typeface="Noto Sans JP"/>
              <a:ea typeface="Noto Sans JP"/>
              <a:cs typeface="Noto Sans JP"/>
              <a:sym typeface="Noto Sans JP"/>
            </a:endParaRPr>
          </a:p>
          <a:p>
            <a:pPr marL="0" marR="0" lvl="0" indent="0" algn="l" rtl="0">
              <a:lnSpc>
                <a:spcPct val="150000"/>
              </a:lnSpc>
              <a:spcBef>
                <a:spcPts val="0"/>
              </a:spcBef>
              <a:spcAft>
                <a:spcPts val="0"/>
              </a:spcAft>
              <a:buClr>
                <a:schemeClr val="dk1"/>
              </a:buClr>
              <a:buSzPts val="1500"/>
              <a:buFont typeface="Arial"/>
              <a:buNone/>
            </a:pPr>
            <a:r>
              <a:rPr lang="en-US" sz="2100" b="0" i="0" u="none" strike="noStrike" cap="none">
                <a:solidFill>
                  <a:srgbClr val="333333"/>
                </a:solidFill>
                <a:latin typeface="Noto Sans JP"/>
                <a:ea typeface="Noto Sans JP"/>
                <a:cs typeface="Noto Sans JP"/>
                <a:sym typeface="Noto Sans JP"/>
              </a:rPr>
              <a:t>ユースセンターを利用する若者たちと直接対話する機会をつくりました。</a:t>
            </a:r>
            <a:endParaRPr sz="2100" b="0" i="0" u="none" strike="noStrike" cap="none">
              <a:solidFill>
                <a:srgbClr val="333333"/>
              </a:solidFill>
              <a:latin typeface="Noto Sans JP"/>
              <a:ea typeface="Noto Sans JP"/>
              <a:cs typeface="Noto Sans JP"/>
              <a:sym typeface="Noto Sans JP"/>
            </a:endParaRPr>
          </a:p>
          <a:p>
            <a:pPr marL="0" marR="0" lvl="0" indent="0" algn="l" rtl="0">
              <a:lnSpc>
                <a:spcPct val="150000"/>
              </a:lnSpc>
              <a:spcBef>
                <a:spcPts val="0"/>
              </a:spcBef>
              <a:spcAft>
                <a:spcPts val="0"/>
              </a:spcAft>
              <a:buClr>
                <a:schemeClr val="dk1"/>
              </a:buClr>
              <a:buSzPts val="1500"/>
              <a:buFont typeface="Arial"/>
              <a:buNone/>
            </a:pPr>
            <a:r>
              <a:rPr lang="en-US" sz="2100" b="0" i="0" u="none" strike="noStrike" cap="none">
                <a:solidFill>
                  <a:srgbClr val="333333"/>
                </a:solidFill>
                <a:latin typeface="Noto Sans JP"/>
                <a:ea typeface="Noto Sans JP"/>
                <a:cs typeface="Noto Sans JP"/>
                <a:sym typeface="Noto Sans JP"/>
              </a:rPr>
              <a:t>若者たちは率直に語り、市の方々も丁寧に耳を傾けてくださいました。</a:t>
            </a:r>
            <a:endParaRPr sz="2100" b="0" i="0" u="none" strike="noStrike" cap="none">
              <a:solidFill>
                <a:srgbClr val="333333"/>
              </a:solidFill>
              <a:latin typeface="Noto Sans JP"/>
              <a:ea typeface="Noto Sans JP"/>
              <a:cs typeface="Noto Sans JP"/>
              <a:sym typeface="Noto Sans JP"/>
            </a:endParaRPr>
          </a:p>
          <a:p>
            <a:pPr marL="0" marR="0" lvl="0" indent="0" algn="l" rtl="0">
              <a:lnSpc>
                <a:spcPct val="150000"/>
              </a:lnSpc>
              <a:spcBef>
                <a:spcPts val="0"/>
              </a:spcBef>
              <a:spcAft>
                <a:spcPts val="0"/>
              </a:spcAft>
              <a:buClr>
                <a:schemeClr val="dk1"/>
              </a:buClr>
              <a:buSzPts val="1500"/>
              <a:buFont typeface="Arial"/>
              <a:buNone/>
            </a:pPr>
            <a:r>
              <a:rPr lang="en-US" sz="2100" b="0" i="0" u="none" strike="noStrike" cap="none">
                <a:solidFill>
                  <a:srgbClr val="333333"/>
                </a:solidFill>
                <a:latin typeface="Noto Sans JP"/>
                <a:ea typeface="Noto Sans JP"/>
                <a:cs typeface="Noto Sans JP"/>
                <a:sym typeface="Noto Sans JP"/>
              </a:rPr>
              <a:t>最後はゲームを一緒にするような場面もあり、良い交流となりました。</a:t>
            </a:r>
            <a:endParaRPr sz="2100" b="0" i="0" u="none" strike="noStrike" cap="none">
              <a:solidFill>
                <a:srgbClr val="333333"/>
              </a:solidFill>
              <a:latin typeface="Noto Sans JP"/>
              <a:ea typeface="Noto Sans JP"/>
              <a:cs typeface="Noto Sans JP"/>
              <a:sym typeface="Noto Sans JP"/>
            </a:endParaRPr>
          </a:p>
          <a:p>
            <a:pPr marL="0" marR="0" lvl="0" indent="0" algn="l" rtl="0">
              <a:lnSpc>
                <a:spcPct val="150000"/>
              </a:lnSpc>
              <a:spcBef>
                <a:spcPts val="0"/>
              </a:spcBef>
              <a:spcAft>
                <a:spcPts val="0"/>
              </a:spcAft>
              <a:buClr>
                <a:schemeClr val="dk1"/>
              </a:buClr>
              <a:buSzPts val="1500"/>
              <a:buFont typeface="Arial"/>
              <a:buNone/>
            </a:pPr>
            <a:r>
              <a:rPr lang="en-US" sz="2100" b="1" i="0" u="none" strike="noStrike" cap="none">
                <a:solidFill>
                  <a:srgbClr val="333333"/>
                </a:solidFill>
                <a:latin typeface="Noto Sans JP"/>
                <a:ea typeface="Noto Sans JP"/>
                <a:cs typeface="Noto Sans JP"/>
                <a:sym typeface="Noto Sans JP"/>
              </a:rPr>
              <a:t>若者の声を集め、社会に届けていく。ユースセンターは、そのための拠点でもあります。</a:t>
            </a:r>
            <a:endParaRPr sz="2100" b="1" i="0" u="none" strike="noStrike" cap="none">
              <a:solidFill>
                <a:srgbClr val="333333"/>
              </a:solidFill>
              <a:latin typeface="Noto Sans JP"/>
              <a:ea typeface="Noto Sans JP"/>
              <a:cs typeface="Noto Sans JP"/>
              <a:sym typeface="Noto Sans JP"/>
            </a:endParaRPr>
          </a:p>
        </p:txBody>
      </p:sp>
      <p:pic>
        <p:nvPicPr>
          <p:cNvPr id="713" name="Google Shape;713;g3e7e6191f8e_0_29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64349" y="3681834"/>
            <a:ext cx="4145208" cy="2763466"/>
          </a:xfrm>
          <a:prstGeom prst="rect">
            <a:avLst/>
          </a:prstGeom>
          <a:noFill/>
          <a:ln>
            <a:noFill/>
          </a:ln>
        </p:spPr>
      </p:pic>
      <p:pic>
        <p:nvPicPr>
          <p:cNvPr id="714" name="Google Shape;714;g3e7e6191f8e_0_29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82433" y="3682171"/>
            <a:ext cx="4145213" cy="276277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4F9F3"/>
        </a:solidFill>
        <a:effectLst/>
      </p:bgPr>
    </p:bg>
    <p:spTree>
      <p:nvGrpSpPr>
        <p:cNvPr id="1" name="Shape 718"/>
        <p:cNvGrpSpPr/>
        <p:nvPr/>
      </p:nvGrpSpPr>
      <p:grpSpPr>
        <a:xfrm>
          <a:off x="0" y="0"/>
          <a:ext cx="0" cy="0"/>
          <a:chOff x="0" y="0"/>
          <a:chExt cx="0" cy="0"/>
        </a:xfrm>
      </p:grpSpPr>
      <p:sp>
        <p:nvSpPr>
          <p:cNvPr id="719" name="Google Shape;719;p6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50000"/>
              </a:lnSpc>
              <a:spcBef>
                <a:spcPts val="0"/>
              </a:spcBef>
              <a:spcAft>
                <a:spcPts val="0"/>
              </a:spcAft>
              <a:buClr>
                <a:schemeClr val="dk1"/>
              </a:buClr>
              <a:buSzPts val="4800"/>
              <a:buFont typeface="Calibri"/>
              <a:buNone/>
            </a:pPr>
            <a:r>
              <a:rPr lang="en-US" sz="4800" b="1">
                <a:latin typeface="Noto Sans JP"/>
                <a:ea typeface="Noto Sans JP"/>
                <a:cs typeface="Noto Sans JP"/>
                <a:sym typeface="Noto Sans JP"/>
              </a:rPr>
              <a:t>民間からセーフティネットをつくり</a:t>
            </a:r>
            <a:br>
              <a:rPr lang="en-US" sz="4800" b="1">
                <a:latin typeface="Noto Sans JP"/>
                <a:ea typeface="Noto Sans JP"/>
                <a:cs typeface="Noto Sans JP"/>
                <a:sym typeface="Noto Sans JP"/>
              </a:rPr>
            </a:br>
            <a:r>
              <a:rPr lang="en-US" sz="4800" b="1">
                <a:latin typeface="Noto Sans JP"/>
                <a:ea typeface="Noto Sans JP"/>
                <a:cs typeface="Noto Sans JP"/>
                <a:sym typeface="Noto Sans JP"/>
              </a:rPr>
              <a:t>機会も創出する</a:t>
            </a:r>
            <a:endParaRPr sz="4800" b="1">
              <a:latin typeface="Noto Sans JP"/>
              <a:ea typeface="Noto Sans JP"/>
              <a:cs typeface="Noto Sans JP"/>
              <a:sym typeface="Noto Sans JP"/>
            </a:endParaRPr>
          </a:p>
        </p:txBody>
      </p:sp>
      <p:sp>
        <p:nvSpPr>
          <p:cNvPr id="720" name="Google Shape;720;p64"/>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e7e6191f8e_0_2396"/>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4000"/>
              <a:buNone/>
            </a:pPr>
            <a:r>
              <a:rPr lang="en-US" sz="3300">
                <a:latin typeface="Noto Sans JP"/>
                <a:ea typeface="Noto Sans JP"/>
                <a:cs typeface="Noto Sans JP"/>
                <a:sym typeface="Noto Sans JP"/>
              </a:rPr>
              <a:t>D×Pが取り組む社会課題とは？</a:t>
            </a:r>
            <a:endParaRPr sz="3300">
              <a:latin typeface="Noto Sans JP"/>
              <a:ea typeface="Noto Sans JP"/>
              <a:cs typeface="Noto Sans JP"/>
              <a:sym typeface="Noto Sans JP"/>
            </a:endParaRPr>
          </a:p>
        </p:txBody>
      </p:sp>
      <p:sp>
        <p:nvSpPr>
          <p:cNvPr id="439" name="Google Shape;439;g3e7e6191f8e_0_2396"/>
          <p:cNvSpPr txBox="1"/>
          <p:nvPr/>
        </p:nvSpPr>
        <p:spPr>
          <a:xfrm>
            <a:off x="658533" y="1884550"/>
            <a:ext cx="5593500" cy="26781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2500"/>
              <a:buFont typeface="Arial"/>
              <a:buNone/>
            </a:pPr>
            <a:r>
              <a:rPr lang="en-US" sz="2000" b="0" i="0" u="none" strike="noStrike" cap="none" dirty="0" err="1">
                <a:solidFill>
                  <a:srgbClr val="333333"/>
                </a:solidFill>
                <a:latin typeface="Noto Sans JP"/>
                <a:ea typeface="Noto Sans JP"/>
                <a:cs typeface="Noto Sans JP"/>
                <a:sym typeface="Noto Sans JP"/>
              </a:rPr>
              <a:t>不登校・中退・家庭内不和・経済的困難</a:t>
            </a:r>
            <a:endParaRPr sz="2000" b="0" i="0" u="none" strike="noStrike" cap="none" dirty="0">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2500"/>
              <a:buFont typeface="Arial"/>
              <a:buNone/>
            </a:pPr>
            <a:r>
              <a:rPr lang="en-US" sz="2000" b="0" i="0" u="none" strike="noStrike" cap="none" dirty="0" err="1">
                <a:solidFill>
                  <a:srgbClr val="333333"/>
                </a:solidFill>
                <a:latin typeface="Noto Sans JP"/>
                <a:ea typeface="Noto Sans JP"/>
                <a:cs typeface="Noto Sans JP"/>
                <a:sym typeface="Noto Sans JP"/>
              </a:rPr>
              <a:t>いじめ・虐待・進路未定・無業などによって、</a:t>
            </a:r>
            <a:r>
              <a:rPr lang="en-US" sz="2000" b="1" i="0" u="none" strike="noStrike" cap="none" dirty="0" err="1">
                <a:solidFill>
                  <a:srgbClr val="333333"/>
                </a:solidFill>
                <a:latin typeface="Noto Sans JP"/>
                <a:ea typeface="Noto Sans JP"/>
                <a:cs typeface="Noto Sans JP"/>
                <a:sym typeface="Noto Sans JP"/>
              </a:rPr>
              <a:t>いくつかの安心できる場や所属先を</a:t>
            </a:r>
            <a:endParaRPr sz="2000" b="1" i="0" u="none" strike="noStrike" cap="none" dirty="0">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2500"/>
              <a:buFont typeface="Arial"/>
              <a:buNone/>
            </a:pPr>
            <a:r>
              <a:rPr lang="en-US" sz="2000" b="1" i="0" u="none" strike="noStrike" cap="none" dirty="0" err="1">
                <a:solidFill>
                  <a:srgbClr val="333333"/>
                </a:solidFill>
                <a:latin typeface="Noto Sans JP"/>
                <a:ea typeface="Noto Sans JP"/>
                <a:cs typeface="Noto Sans JP"/>
                <a:sym typeface="Noto Sans JP"/>
              </a:rPr>
              <a:t>失ったときに起こります</a:t>
            </a:r>
            <a:r>
              <a:rPr lang="en-US" sz="2000" b="0" i="0" u="none" strike="noStrike" cap="none" dirty="0">
                <a:solidFill>
                  <a:srgbClr val="333333"/>
                </a:solidFill>
                <a:latin typeface="Noto Sans JP"/>
                <a:ea typeface="Noto Sans JP"/>
                <a:cs typeface="Noto Sans JP"/>
                <a:sym typeface="Noto Sans JP"/>
              </a:rPr>
              <a:t>。</a:t>
            </a:r>
            <a:endParaRPr sz="2000" b="0" i="0" u="none" strike="noStrike" cap="none" dirty="0">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2500"/>
              <a:buFont typeface="Arial"/>
              <a:buNone/>
            </a:pPr>
            <a:endParaRPr sz="2000" b="0" i="0" u="none" strike="noStrike" cap="none" dirty="0">
              <a:solidFill>
                <a:srgbClr val="333333"/>
              </a:solidFill>
              <a:latin typeface="Noto Sans JP"/>
              <a:ea typeface="Noto Sans JP"/>
              <a:cs typeface="Noto Sans JP"/>
              <a:sym typeface="Noto Sans JP"/>
            </a:endParaRPr>
          </a:p>
          <a:p>
            <a:pPr marL="0" marR="0" lvl="0" indent="0" algn="l" rtl="0">
              <a:lnSpc>
                <a:spcPct val="115000"/>
              </a:lnSpc>
              <a:spcBef>
                <a:spcPts val="0"/>
              </a:spcBef>
              <a:spcAft>
                <a:spcPts val="0"/>
              </a:spcAft>
              <a:buClr>
                <a:srgbClr val="000000"/>
              </a:buClr>
              <a:buSzPts val="2500"/>
              <a:buFont typeface="Arial"/>
              <a:buNone/>
            </a:pPr>
            <a:r>
              <a:rPr lang="en-US" sz="2000" b="1" i="0" u="none" strike="noStrike" cap="none" dirty="0" err="1">
                <a:solidFill>
                  <a:srgbClr val="333333"/>
                </a:solidFill>
                <a:latin typeface="Noto Sans JP"/>
                <a:ea typeface="Noto Sans JP"/>
                <a:cs typeface="Noto Sans JP"/>
                <a:sym typeface="Noto Sans JP"/>
              </a:rPr>
              <a:t>特に日本では若年層に対する予算を割くことが難しく、対応が後手になりやすい分野</a:t>
            </a:r>
            <a:r>
              <a:rPr lang="en-US" sz="2000" b="0" i="0" u="none" strike="noStrike" cap="none" dirty="0" err="1">
                <a:solidFill>
                  <a:srgbClr val="333333"/>
                </a:solidFill>
                <a:latin typeface="Noto Sans JP"/>
                <a:ea typeface="Noto Sans JP"/>
                <a:cs typeface="Noto Sans JP"/>
                <a:sym typeface="Noto Sans JP"/>
              </a:rPr>
              <a:t>です</a:t>
            </a:r>
            <a:r>
              <a:rPr lang="en-US" sz="2000" b="0" i="0" u="none" strike="noStrike" cap="none" dirty="0">
                <a:solidFill>
                  <a:srgbClr val="333333"/>
                </a:solidFill>
                <a:latin typeface="Noto Sans JP"/>
                <a:ea typeface="Noto Sans JP"/>
                <a:cs typeface="Noto Sans JP"/>
                <a:sym typeface="Noto Sans JP"/>
              </a:rPr>
              <a:t>。</a:t>
            </a:r>
            <a:endParaRPr sz="2300" b="0" i="0" u="none" strike="noStrike" cap="none" dirty="0">
              <a:solidFill>
                <a:srgbClr val="333333"/>
              </a:solidFill>
              <a:latin typeface="Noto Sans JP"/>
              <a:ea typeface="Noto Sans JP"/>
              <a:cs typeface="Noto Sans JP"/>
              <a:sym typeface="Noto Sans JP"/>
            </a:endParaRPr>
          </a:p>
        </p:txBody>
      </p:sp>
      <p:sp>
        <p:nvSpPr>
          <p:cNvPr id="440" name="Google Shape;440;g3e7e6191f8e_0_2396"/>
          <p:cNvSpPr txBox="1"/>
          <p:nvPr/>
        </p:nvSpPr>
        <p:spPr>
          <a:xfrm>
            <a:off x="583367" y="1106350"/>
            <a:ext cx="5106900" cy="8466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4300"/>
              <a:buFont typeface="Arial"/>
              <a:buNone/>
            </a:pPr>
            <a:r>
              <a:rPr lang="en-US" sz="3900" b="1" i="0" u="none" strike="noStrike" cap="none">
                <a:solidFill>
                  <a:srgbClr val="333333"/>
                </a:solidFill>
                <a:latin typeface="Noto Sans JP"/>
                <a:ea typeface="Noto Sans JP"/>
                <a:cs typeface="Noto Sans JP"/>
                <a:sym typeface="Noto Sans JP"/>
              </a:rPr>
              <a:t>ユース世代の孤立</a:t>
            </a:r>
            <a:endParaRPr sz="3900" b="1" i="0" u="none" strike="noStrike" cap="none">
              <a:solidFill>
                <a:srgbClr val="333333"/>
              </a:solidFill>
              <a:latin typeface="Noto Sans JP"/>
              <a:ea typeface="Noto Sans JP"/>
              <a:cs typeface="Noto Sans JP"/>
              <a:sym typeface="Noto Sans JP"/>
            </a:endParaRPr>
          </a:p>
        </p:txBody>
      </p:sp>
      <p:sp>
        <p:nvSpPr>
          <p:cNvPr id="441" name="Google Shape;441;g3e7e6191f8e_0_2396"/>
          <p:cNvSpPr/>
          <p:nvPr/>
        </p:nvSpPr>
        <p:spPr>
          <a:xfrm>
            <a:off x="6779833" y="1207950"/>
            <a:ext cx="4828800" cy="430800"/>
          </a:xfrm>
          <a:prstGeom prst="roundRect">
            <a:avLst>
              <a:gd name="adj" fmla="val 16667"/>
            </a:avLst>
          </a:prstGeom>
          <a:solidFill>
            <a:srgbClr val="5DC1AE"/>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Noto Sans JP"/>
                <a:ea typeface="Noto Sans JP"/>
                <a:cs typeface="Noto Sans JP"/>
                <a:sym typeface="Noto Sans JP"/>
              </a:rPr>
              <a:t>日本の若者を取り巻くデータ</a:t>
            </a:r>
            <a:endParaRPr sz="2000" b="1" i="0" u="none" strike="noStrike" cap="none">
              <a:solidFill>
                <a:srgbClr val="FFFFFF"/>
              </a:solidFill>
              <a:latin typeface="Noto Sans JP"/>
              <a:ea typeface="Noto Sans JP"/>
              <a:cs typeface="Noto Sans JP"/>
              <a:sym typeface="Noto Sans JP"/>
            </a:endParaRPr>
          </a:p>
        </p:txBody>
      </p:sp>
      <p:sp>
        <p:nvSpPr>
          <p:cNvPr id="442" name="Google Shape;442;g3e7e6191f8e_0_2396"/>
          <p:cNvSpPr/>
          <p:nvPr/>
        </p:nvSpPr>
        <p:spPr>
          <a:xfrm>
            <a:off x="6779833" y="1782950"/>
            <a:ext cx="4828800" cy="944100"/>
          </a:xfrm>
          <a:prstGeom prst="roundRect">
            <a:avLst>
              <a:gd name="adj" fmla="val 16667"/>
            </a:avLst>
          </a:prstGeom>
          <a:solidFill>
            <a:srgbClr val="EEEEEE"/>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rgbClr val="333333"/>
                </a:solidFill>
                <a:latin typeface="Noto Sans JP"/>
                <a:ea typeface="Noto Sans JP"/>
                <a:cs typeface="Noto Sans JP"/>
                <a:sym typeface="Noto Sans JP"/>
              </a:rPr>
              <a:t>不登校の小中高生が42万1,752人</a:t>
            </a:r>
            <a:r>
              <a:rPr lang="en-US" sz="1200" b="0" i="0" u="none" strike="noStrike" cap="none">
                <a:solidFill>
                  <a:srgbClr val="333333"/>
                </a:solidFill>
                <a:latin typeface="Noto Sans JP"/>
                <a:ea typeface="Noto Sans JP"/>
                <a:cs typeface="Noto Sans JP"/>
                <a:sym typeface="Noto Sans JP"/>
              </a:rPr>
              <a:t>※1</a:t>
            </a:r>
            <a:endParaRPr sz="1200" b="0" i="0" u="none" strike="noStrike" cap="none">
              <a:solidFill>
                <a:srgbClr val="333333"/>
              </a:solidFill>
              <a:latin typeface="Noto Sans JP"/>
              <a:ea typeface="Noto Sans JP"/>
              <a:cs typeface="Noto Sans JP"/>
              <a:sym typeface="Noto Sans JP"/>
            </a:endParaRPr>
          </a:p>
          <a:p>
            <a:pPr marL="0" marR="0" lvl="0" indent="0" algn="ctr" rtl="0">
              <a:lnSpc>
                <a:spcPct val="115000"/>
              </a:lnSpc>
              <a:spcBef>
                <a:spcPts val="0"/>
              </a:spcBef>
              <a:spcAft>
                <a:spcPts val="0"/>
              </a:spcAft>
              <a:buClr>
                <a:srgbClr val="000000"/>
              </a:buClr>
              <a:buSzPts val="1700"/>
              <a:buFont typeface="Arial"/>
              <a:buNone/>
            </a:pPr>
            <a:r>
              <a:rPr lang="en-US" sz="1700" b="1" i="0" u="sng" strike="noStrike" cap="none">
                <a:solidFill>
                  <a:srgbClr val="FF4747"/>
                </a:solidFill>
                <a:latin typeface="Noto Sans JP"/>
                <a:ea typeface="Noto Sans JP"/>
                <a:cs typeface="Noto Sans JP"/>
                <a:sym typeface="Noto Sans JP"/>
              </a:rPr>
              <a:t>過去最多</a:t>
            </a:r>
            <a:endParaRPr sz="1700" b="1" i="0" u="sng" strike="noStrike" cap="none">
              <a:solidFill>
                <a:srgbClr val="FF4747"/>
              </a:solidFill>
              <a:latin typeface="Noto Sans JP"/>
              <a:ea typeface="Noto Sans JP"/>
              <a:cs typeface="Noto Sans JP"/>
              <a:sym typeface="Noto Sans JP"/>
            </a:endParaRPr>
          </a:p>
        </p:txBody>
      </p:sp>
      <p:pic>
        <p:nvPicPr>
          <p:cNvPr id="443" name="Google Shape;443;g3e7e6191f8e_0_239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25398" y="4607227"/>
            <a:ext cx="1422850" cy="1054200"/>
          </a:xfrm>
          <a:prstGeom prst="rect">
            <a:avLst/>
          </a:prstGeom>
          <a:noFill/>
          <a:ln>
            <a:noFill/>
          </a:ln>
        </p:spPr>
      </p:pic>
      <p:sp>
        <p:nvSpPr>
          <p:cNvPr id="444" name="Google Shape;444;g3e7e6191f8e_0_2396"/>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a:t>3</a:t>
            </a:fld>
            <a:endParaRPr/>
          </a:p>
        </p:txBody>
      </p:sp>
      <p:sp>
        <p:nvSpPr>
          <p:cNvPr id="445" name="Google Shape;445;g3e7e6191f8e_0_2396"/>
          <p:cNvSpPr txBox="1"/>
          <p:nvPr/>
        </p:nvSpPr>
        <p:spPr>
          <a:xfrm>
            <a:off x="973000" y="5872800"/>
            <a:ext cx="10245900" cy="9852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333333"/>
                </a:solidFill>
                <a:latin typeface="Noto Sans JP"/>
                <a:ea typeface="Noto Sans JP"/>
                <a:cs typeface="Noto Sans JP"/>
                <a:sym typeface="Noto Sans JP"/>
              </a:rPr>
              <a:t>※1 文部科学省初等中等教育局児童生徒課「令和6年度児童生徒の問題行動・不登校等生徒指導上の諸課題に関する調査結果について」、</a:t>
            </a:r>
            <a:endParaRPr sz="1200" b="0" i="0" u="none" strike="noStrike" cap="none" dirty="0">
              <a:solidFill>
                <a:srgbClr val="333333"/>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333333"/>
                </a:solidFill>
                <a:latin typeface="Noto Sans JP"/>
                <a:ea typeface="Noto Sans JP"/>
                <a:cs typeface="Noto Sans JP"/>
                <a:sym typeface="Noto Sans JP"/>
              </a:rPr>
              <a:t>　2025年10月29日、68・100ページ。</a:t>
            </a:r>
            <a:endParaRPr sz="1200" b="0" i="0" u="none" strike="noStrike" cap="none" dirty="0">
              <a:solidFill>
                <a:srgbClr val="333333"/>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333333"/>
                </a:solidFill>
                <a:latin typeface="Noto Sans JP"/>
                <a:ea typeface="Noto Sans JP"/>
                <a:cs typeface="Noto Sans JP"/>
                <a:sym typeface="Noto Sans JP"/>
              </a:rPr>
              <a:t>※2 こども家庭庁「令和6年度児童相談所における児童虐待相談対応件数」、1ページ。</a:t>
            </a:r>
            <a:endParaRPr sz="1200" b="0" i="0" u="none" strike="noStrike" cap="none" dirty="0">
              <a:solidFill>
                <a:srgbClr val="333333"/>
              </a:solidFill>
              <a:latin typeface="Noto Sans JP"/>
              <a:ea typeface="Noto Sans JP"/>
              <a:cs typeface="Noto Sans JP"/>
              <a:sym typeface="Noto Sans JP"/>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333333"/>
                </a:solidFill>
                <a:latin typeface="Noto Sans JP"/>
                <a:ea typeface="Noto Sans JP"/>
                <a:cs typeface="Noto Sans JP"/>
                <a:sym typeface="Noto Sans JP"/>
              </a:rPr>
              <a:t>※3 厚生労働省自殺対策推進室・警察庁生活安全局生活安全企画課「令和7年中における自殺の状況」、2026年3月27日、2ページ。</a:t>
            </a:r>
            <a:endParaRPr sz="1200" b="0" i="0" u="none" strike="noStrike" cap="none" dirty="0">
              <a:solidFill>
                <a:srgbClr val="333333"/>
              </a:solidFill>
              <a:latin typeface="Noto Sans JP"/>
              <a:ea typeface="Noto Sans JP"/>
              <a:cs typeface="Noto Sans JP"/>
              <a:sym typeface="Noto Sans JP"/>
            </a:endParaRPr>
          </a:p>
        </p:txBody>
      </p:sp>
      <p:sp>
        <p:nvSpPr>
          <p:cNvPr id="446" name="Google Shape;446;g3e7e6191f8e_0_2396"/>
          <p:cNvSpPr/>
          <p:nvPr/>
        </p:nvSpPr>
        <p:spPr>
          <a:xfrm>
            <a:off x="6779833" y="2934683"/>
            <a:ext cx="4828800" cy="944100"/>
          </a:xfrm>
          <a:prstGeom prst="roundRect">
            <a:avLst>
              <a:gd name="adj" fmla="val 16667"/>
            </a:avLst>
          </a:prstGeom>
          <a:solidFill>
            <a:srgbClr val="EEEEEE"/>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rgbClr val="333333"/>
                </a:solidFill>
                <a:latin typeface="Noto Sans JP"/>
                <a:ea typeface="Noto Sans JP"/>
                <a:cs typeface="Noto Sans JP"/>
                <a:sym typeface="Noto Sans JP"/>
              </a:rPr>
              <a:t>児童虐待相談件数が22万3,691件</a:t>
            </a:r>
            <a:r>
              <a:rPr lang="en-US" sz="1200" b="0" i="0" u="none" strike="noStrike" cap="none">
                <a:solidFill>
                  <a:srgbClr val="333333"/>
                </a:solidFill>
                <a:latin typeface="Noto Sans JP"/>
                <a:ea typeface="Noto Sans JP"/>
                <a:cs typeface="Noto Sans JP"/>
                <a:sym typeface="Noto Sans JP"/>
              </a:rPr>
              <a:t>※2</a:t>
            </a:r>
            <a:endParaRPr sz="1900" b="0" i="0" u="sng" strike="noStrike" cap="none">
              <a:solidFill>
                <a:schemeClr val="dk1"/>
              </a:solidFill>
              <a:latin typeface="Noto Sans JP"/>
              <a:ea typeface="Noto Sans JP"/>
              <a:cs typeface="Noto Sans JP"/>
              <a:sym typeface="Noto Sans JP"/>
            </a:endParaRPr>
          </a:p>
        </p:txBody>
      </p:sp>
      <p:sp>
        <p:nvSpPr>
          <p:cNvPr id="447" name="Google Shape;447;g3e7e6191f8e_0_2396"/>
          <p:cNvSpPr/>
          <p:nvPr/>
        </p:nvSpPr>
        <p:spPr>
          <a:xfrm>
            <a:off x="6779833" y="4091881"/>
            <a:ext cx="4828800" cy="944100"/>
          </a:xfrm>
          <a:prstGeom prst="roundRect">
            <a:avLst>
              <a:gd name="adj" fmla="val 16667"/>
            </a:avLst>
          </a:prstGeom>
          <a:solidFill>
            <a:srgbClr val="EEEEEE"/>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rgbClr val="333333"/>
                </a:solidFill>
                <a:latin typeface="Noto Sans JP"/>
                <a:ea typeface="Noto Sans JP"/>
                <a:cs typeface="Noto Sans JP"/>
                <a:sym typeface="Noto Sans JP"/>
              </a:rPr>
              <a:t>小中高生の自死者数が538人</a:t>
            </a:r>
            <a:r>
              <a:rPr lang="en-US" sz="1200" b="0" i="0" u="none" strike="noStrike" cap="none">
                <a:solidFill>
                  <a:srgbClr val="333333"/>
                </a:solidFill>
                <a:latin typeface="Noto Sans JP"/>
                <a:ea typeface="Noto Sans JP"/>
                <a:cs typeface="Noto Sans JP"/>
                <a:sym typeface="Noto Sans JP"/>
              </a:rPr>
              <a:t>※3</a:t>
            </a:r>
            <a:endParaRPr sz="1200" b="0" i="0" u="none" strike="noStrike" cap="none">
              <a:solidFill>
                <a:srgbClr val="333333"/>
              </a:solidFill>
              <a:latin typeface="Noto Sans JP"/>
              <a:ea typeface="Noto Sans JP"/>
              <a:cs typeface="Noto Sans JP"/>
              <a:sym typeface="Noto Sans JP"/>
            </a:endParaRPr>
          </a:p>
          <a:p>
            <a:pPr marL="0" marR="0" lvl="0" indent="0" algn="ctr" rtl="0">
              <a:lnSpc>
                <a:spcPct val="115000"/>
              </a:lnSpc>
              <a:spcBef>
                <a:spcPts val="0"/>
              </a:spcBef>
              <a:spcAft>
                <a:spcPts val="0"/>
              </a:spcAft>
              <a:buClr>
                <a:srgbClr val="000000"/>
              </a:buClr>
              <a:buSzPts val="1700"/>
              <a:buFont typeface="Arial"/>
              <a:buNone/>
            </a:pPr>
            <a:r>
              <a:rPr lang="en-US" sz="1700" b="1" i="0" u="sng" strike="noStrike" cap="none">
                <a:solidFill>
                  <a:srgbClr val="FF4747"/>
                </a:solidFill>
                <a:latin typeface="Noto Sans JP"/>
                <a:ea typeface="Noto Sans JP"/>
                <a:cs typeface="Noto Sans JP"/>
                <a:sym typeface="Noto Sans JP"/>
              </a:rPr>
              <a:t>過去最多</a:t>
            </a:r>
            <a:endParaRPr sz="1700" b="1" i="0" u="sng" strike="noStrike" cap="none">
              <a:solidFill>
                <a:srgbClr val="FF4747"/>
              </a:solidFill>
              <a:latin typeface="Noto Sans JP"/>
              <a:ea typeface="Noto Sans JP"/>
              <a:cs typeface="Noto Sans JP"/>
              <a:sym typeface="Noto Sans J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g3e7e6191f8e_0_2046"/>
          <p:cNvSpPr txBox="1">
            <a:spLocks noGrp="1"/>
          </p:cNvSpPr>
          <p:nvPr>
            <p:ph type="title"/>
          </p:nvPr>
        </p:nvSpPr>
        <p:spPr>
          <a:xfrm>
            <a:off x="415600" y="2220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4000"/>
              <a:buNone/>
            </a:pPr>
            <a:r>
              <a:rPr lang="en-US">
                <a:latin typeface="Noto Sans JP"/>
                <a:ea typeface="Noto Sans JP"/>
                <a:cs typeface="Noto Sans JP"/>
                <a:sym typeface="Noto Sans JP"/>
              </a:rPr>
              <a:t>事業の全体像　ー若者の孤立を解決するための方法ー</a:t>
            </a:r>
            <a:endParaRPr>
              <a:latin typeface="Noto Sans JP"/>
              <a:ea typeface="Noto Sans JP"/>
              <a:cs typeface="Noto Sans JP"/>
              <a:sym typeface="Noto Sans JP"/>
            </a:endParaRPr>
          </a:p>
          <a:p>
            <a:pPr marL="0" lvl="0" indent="0" algn="l" rtl="0">
              <a:lnSpc>
                <a:spcPct val="100000"/>
              </a:lnSpc>
              <a:spcBef>
                <a:spcPts val="0"/>
              </a:spcBef>
              <a:spcAft>
                <a:spcPts val="0"/>
              </a:spcAft>
              <a:buClr>
                <a:schemeClr val="dk1"/>
              </a:buClr>
              <a:buSzPts val="1500"/>
              <a:buFont typeface="Arial"/>
              <a:buNone/>
            </a:pPr>
            <a:endParaRPr/>
          </a:p>
          <a:p>
            <a:pPr marL="0" lvl="0" indent="0" algn="l" rtl="0">
              <a:lnSpc>
                <a:spcPct val="100000"/>
              </a:lnSpc>
              <a:spcBef>
                <a:spcPts val="0"/>
              </a:spcBef>
              <a:spcAft>
                <a:spcPts val="0"/>
              </a:spcAft>
              <a:buSzPts val="4000"/>
              <a:buNone/>
            </a:pPr>
            <a:endParaRPr/>
          </a:p>
        </p:txBody>
      </p:sp>
      <p:sp>
        <p:nvSpPr>
          <p:cNvPr id="453" name="Google Shape;453;g3e7e6191f8e_0_2046"/>
          <p:cNvSpPr/>
          <p:nvPr/>
        </p:nvSpPr>
        <p:spPr>
          <a:xfrm>
            <a:off x="272430" y="1109303"/>
            <a:ext cx="8319900" cy="430800"/>
          </a:xfrm>
          <a:prstGeom prst="roundRect">
            <a:avLst>
              <a:gd name="adj" fmla="val 16667"/>
            </a:avLst>
          </a:prstGeom>
          <a:solidFill>
            <a:srgbClr val="5DC1AE"/>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Noto Sans JP"/>
                <a:ea typeface="Noto Sans JP"/>
                <a:cs typeface="Noto Sans JP"/>
                <a:sym typeface="Noto Sans JP"/>
              </a:rPr>
              <a:t>セーフティネット事業</a:t>
            </a:r>
            <a:endParaRPr sz="2400" b="1" i="0" u="none" strike="noStrike" cap="none">
              <a:solidFill>
                <a:schemeClr val="lt1"/>
              </a:solidFill>
              <a:latin typeface="Noto Sans JP"/>
              <a:ea typeface="Noto Sans JP"/>
              <a:cs typeface="Noto Sans JP"/>
              <a:sym typeface="Noto Sans JP"/>
            </a:endParaRPr>
          </a:p>
        </p:txBody>
      </p:sp>
      <p:sp>
        <p:nvSpPr>
          <p:cNvPr id="454" name="Google Shape;454;g3e7e6191f8e_0_2046"/>
          <p:cNvSpPr/>
          <p:nvPr/>
        </p:nvSpPr>
        <p:spPr>
          <a:xfrm>
            <a:off x="272430" y="3997101"/>
            <a:ext cx="8319900" cy="430800"/>
          </a:xfrm>
          <a:prstGeom prst="roundRect">
            <a:avLst>
              <a:gd name="adj" fmla="val 16667"/>
            </a:avLst>
          </a:prstGeom>
          <a:solidFill>
            <a:srgbClr val="5DC1AE"/>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Noto Sans JP"/>
                <a:ea typeface="Noto Sans JP"/>
                <a:cs typeface="Noto Sans JP"/>
                <a:sym typeface="Noto Sans JP"/>
              </a:rPr>
              <a:t>機会創出事業</a:t>
            </a:r>
            <a:endParaRPr sz="2400" b="1" i="0" u="none" strike="noStrike" cap="none">
              <a:solidFill>
                <a:schemeClr val="lt1"/>
              </a:solidFill>
              <a:latin typeface="Noto Sans JP"/>
              <a:ea typeface="Noto Sans JP"/>
              <a:cs typeface="Noto Sans JP"/>
              <a:sym typeface="Noto Sans JP"/>
            </a:endParaRPr>
          </a:p>
        </p:txBody>
      </p:sp>
      <p:sp>
        <p:nvSpPr>
          <p:cNvPr id="455" name="Google Shape;455;g3e7e6191f8e_0_2046"/>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rmAutofit/>
          </a:bodyPr>
          <a:lstStyle/>
          <a:p>
            <a:pPr marL="0" lvl="0" indent="0" algn="r" rtl="0">
              <a:lnSpc>
                <a:spcPct val="100000"/>
              </a:lnSpc>
              <a:spcBef>
                <a:spcPts val="0"/>
              </a:spcBef>
              <a:spcAft>
                <a:spcPts val="0"/>
              </a:spcAft>
              <a:buSzPts val="1700"/>
              <a:buNone/>
            </a:pPr>
            <a:fld id="{00000000-1234-1234-1234-123412341234}" type="slidenum">
              <a:rPr lang="en-US"/>
              <a:t>4</a:t>
            </a:fld>
            <a:endParaRPr/>
          </a:p>
        </p:txBody>
      </p:sp>
      <p:sp>
        <p:nvSpPr>
          <p:cNvPr id="456" name="Google Shape;456;g3e7e6191f8e_0_2046"/>
          <p:cNvSpPr txBox="1"/>
          <p:nvPr/>
        </p:nvSpPr>
        <p:spPr>
          <a:xfrm>
            <a:off x="-331969" y="3338588"/>
            <a:ext cx="39999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chemeClr val="dk1"/>
              </a:buClr>
              <a:buSzPts val="1500"/>
              <a:buFont typeface="Arial"/>
              <a:buNone/>
            </a:pPr>
            <a:r>
              <a:rPr lang="en-US" sz="1600" b="1" i="0" u="none" strike="noStrike" cap="none">
                <a:solidFill>
                  <a:srgbClr val="333333"/>
                </a:solidFill>
                <a:latin typeface="Noto Sans JP"/>
                <a:ea typeface="Noto Sans JP"/>
                <a:cs typeface="Noto Sans JP"/>
                <a:sym typeface="Noto Sans JP"/>
              </a:rPr>
              <a:t>ユキサキチャット</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chemeClr val="dk1"/>
              </a:buClr>
              <a:buSzPts val="1500"/>
              <a:buFont typeface="Arial"/>
              <a:buNone/>
            </a:pPr>
            <a:r>
              <a:rPr lang="en-US" sz="1200" b="0" i="0" u="none" strike="noStrike" cap="none">
                <a:solidFill>
                  <a:srgbClr val="333333"/>
                </a:solidFill>
                <a:latin typeface="Noto Sans JP"/>
                <a:ea typeface="Noto Sans JP"/>
                <a:cs typeface="Noto Sans JP"/>
                <a:sym typeface="Noto Sans JP"/>
              </a:rPr>
              <a:t>若者の一歩をサポートするLINE相談</a:t>
            </a:r>
            <a:endParaRPr sz="1600" b="1" i="0" u="none" strike="noStrike" cap="none">
              <a:solidFill>
                <a:srgbClr val="333333"/>
              </a:solidFill>
              <a:latin typeface="Noto Sans JP"/>
              <a:ea typeface="Noto Sans JP"/>
              <a:cs typeface="Noto Sans JP"/>
              <a:sym typeface="Noto Sans JP"/>
            </a:endParaRPr>
          </a:p>
        </p:txBody>
      </p:sp>
      <p:pic>
        <p:nvPicPr>
          <p:cNvPr id="457" name="Google Shape;457;g3e7e6191f8e_0_20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278315" y="4555659"/>
            <a:ext cx="2308234" cy="1542637"/>
          </a:xfrm>
          <a:prstGeom prst="rect">
            <a:avLst/>
          </a:prstGeom>
          <a:noFill/>
          <a:ln>
            <a:noFill/>
          </a:ln>
        </p:spPr>
      </p:pic>
      <p:pic>
        <p:nvPicPr>
          <p:cNvPr id="458" name="Google Shape;458;g3e7e6191f8e_0_20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87880" y="4546516"/>
            <a:ext cx="2308233" cy="1538822"/>
          </a:xfrm>
          <a:prstGeom prst="rect">
            <a:avLst/>
          </a:prstGeom>
          <a:noFill/>
          <a:ln>
            <a:noFill/>
          </a:ln>
        </p:spPr>
      </p:pic>
      <p:pic>
        <p:nvPicPr>
          <p:cNvPr id="459" name="Google Shape;459;g3e7e6191f8e_0_20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03973" y="1643485"/>
            <a:ext cx="2308237" cy="1732151"/>
          </a:xfrm>
          <a:prstGeom prst="rect">
            <a:avLst/>
          </a:prstGeom>
          <a:noFill/>
          <a:ln>
            <a:noFill/>
          </a:ln>
        </p:spPr>
      </p:pic>
      <p:pic>
        <p:nvPicPr>
          <p:cNvPr id="460" name="Google Shape;460;g3e7e6191f8e_0_20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70048" y="4557436"/>
            <a:ext cx="2506934" cy="1554379"/>
          </a:xfrm>
          <a:prstGeom prst="rect">
            <a:avLst/>
          </a:prstGeom>
          <a:noFill/>
          <a:ln>
            <a:noFill/>
          </a:ln>
        </p:spPr>
      </p:pic>
      <p:pic>
        <p:nvPicPr>
          <p:cNvPr id="461" name="Google Shape;461;g3e7e6191f8e_0_20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53902" y="1665909"/>
            <a:ext cx="2461200" cy="1700437"/>
          </a:xfrm>
          <a:prstGeom prst="rect">
            <a:avLst/>
          </a:prstGeom>
          <a:noFill/>
          <a:ln>
            <a:noFill/>
          </a:ln>
        </p:spPr>
      </p:pic>
      <p:pic>
        <p:nvPicPr>
          <p:cNvPr id="462" name="Google Shape;462;g3e7e6191f8e_0_20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355335" y="1670052"/>
            <a:ext cx="2506932" cy="1714249"/>
          </a:xfrm>
          <a:prstGeom prst="rect">
            <a:avLst/>
          </a:prstGeom>
          <a:noFill/>
          <a:ln>
            <a:noFill/>
          </a:ln>
        </p:spPr>
      </p:pic>
      <p:sp>
        <p:nvSpPr>
          <p:cNvPr id="463" name="Google Shape;463;g3e7e6191f8e_0_2046"/>
          <p:cNvSpPr txBox="1"/>
          <p:nvPr/>
        </p:nvSpPr>
        <p:spPr>
          <a:xfrm>
            <a:off x="2358086" y="3338604"/>
            <a:ext cx="39999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食糧支援と現金給付</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厳しい状況の若者の生活を支える</a:t>
            </a:r>
            <a:endParaRPr sz="1700" b="0" i="0" u="none" strike="noStrike" cap="none">
              <a:solidFill>
                <a:srgbClr val="000000"/>
              </a:solidFill>
              <a:latin typeface="Arial"/>
              <a:ea typeface="Arial"/>
              <a:cs typeface="Arial"/>
              <a:sym typeface="Arial"/>
            </a:endParaRPr>
          </a:p>
        </p:txBody>
      </p:sp>
      <p:sp>
        <p:nvSpPr>
          <p:cNvPr id="464" name="Google Shape;464;g3e7e6191f8e_0_2046"/>
          <p:cNvSpPr txBox="1"/>
          <p:nvPr/>
        </p:nvSpPr>
        <p:spPr>
          <a:xfrm>
            <a:off x="4830916" y="3330654"/>
            <a:ext cx="45072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ミナミのユースセンター</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繁華街の若者が安心して過ごせる居場所</a:t>
            </a:r>
            <a:endParaRPr sz="1600" b="1" i="0" u="none" strike="noStrike" cap="none">
              <a:solidFill>
                <a:srgbClr val="333333"/>
              </a:solidFill>
              <a:latin typeface="Noto Sans JP"/>
              <a:ea typeface="Noto Sans JP"/>
              <a:cs typeface="Noto Sans JP"/>
              <a:sym typeface="Noto Sans JP"/>
            </a:endParaRPr>
          </a:p>
        </p:txBody>
      </p:sp>
      <p:sp>
        <p:nvSpPr>
          <p:cNvPr id="465" name="Google Shape;465;g3e7e6191f8e_0_2046"/>
          <p:cNvSpPr txBox="1"/>
          <p:nvPr/>
        </p:nvSpPr>
        <p:spPr>
          <a:xfrm>
            <a:off x="3015031" y="6147596"/>
            <a:ext cx="28347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仕事体験ツアー</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働くイメージが持てる仕事体験</a:t>
            </a:r>
            <a:endParaRPr sz="1600" b="1" i="0" u="none" strike="noStrike" cap="none">
              <a:solidFill>
                <a:srgbClr val="333333"/>
              </a:solidFill>
              <a:latin typeface="Noto Sans JP"/>
              <a:ea typeface="Noto Sans JP"/>
              <a:cs typeface="Noto Sans JP"/>
              <a:sym typeface="Noto Sans JP"/>
            </a:endParaRPr>
          </a:p>
        </p:txBody>
      </p:sp>
      <p:sp>
        <p:nvSpPr>
          <p:cNvPr id="466" name="Google Shape;466;g3e7e6191f8e_0_2046"/>
          <p:cNvSpPr txBox="1"/>
          <p:nvPr/>
        </p:nvSpPr>
        <p:spPr>
          <a:xfrm>
            <a:off x="200715" y="6158639"/>
            <a:ext cx="30456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パソコン給付プロジェクト</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将来の選択肢をひろげる</a:t>
            </a:r>
            <a:endParaRPr sz="1200" b="0" i="0" u="none" strike="noStrike" cap="none">
              <a:solidFill>
                <a:srgbClr val="333333"/>
              </a:solidFill>
              <a:latin typeface="Noto Sans JP"/>
              <a:ea typeface="Noto Sans JP"/>
              <a:cs typeface="Noto Sans JP"/>
              <a:sym typeface="Noto Sans JP"/>
            </a:endParaRPr>
          </a:p>
        </p:txBody>
      </p:sp>
      <p:sp>
        <p:nvSpPr>
          <p:cNvPr id="467" name="Google Shape;467;g3e7e6191f8e_0_2046"/>
          <p:cNvSpPr txBox="1"/>
          <p:nvPr/>
        </p:nvSpPr>
        <p:spPr>
          <a:xfrm>
            <a:off x="5041998" y="6144930"/>
            <a:ext cx="39999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ワールドチャレンジ</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世界を見る経験を届ける</a:t>
            </a:r>
            <a:endParaRPr sz="1200" b="0" i="0" u="none" strike="noStrike" cap="none">
              <a:solidFill>
                <a:srgbClr val="333333"/>
              </a:solidFill>
              <a:latin typeface="Noto Sans JP"/>
              <a:ea typeface="Noto Sans JP"/>
              <a:cs typeface="Noto Sans JP"/>
              <a:sym typeface="Noto Sans JP"/>
            </a:endParaRPr>
          </a:p>
        </p:txBody>
      </p:sp>
      <p:sp>
        <p:nvSpPr>
          <p:cNvPr id="468" name="Google Shape;468;g3e7e6191f8e_0_2046"/>
          <p:cNvSpPr/>
          <p:nvPr/>
        </p:nvSpPr>
        <p:spPr>
          <a:xfrm>
            <a:off x="8718262" y="1109303"/>
            <a:ext cx="3197700" cy="430800"/>
          </a:xfrm>
          <a:prstGeom prst="roundRect">
            <a:avLst>
              <a:gd name="adj" fmla="val 16667"/>
            </a:avLst>
          </a:prstGeom>
          <a:solidFill>
            <a:srgbClr val="FD8D7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Noto Sans JP"/>
                <a:ea typeface="Noto Sans JP"/>
                <a:cs typeface="Noto Sans JP"/>
                <a:sym typeface="Noto Sans JP"/>
              </a:rPr>
              <a:t>実態調査</a:t>
            </a:r>
            <a:endParaRPr sz="2400" b="1" i="0" u="none" strike="noStrike" cap="none">
              <a:solidFill>
                <a:schemeClr val="lt1"/>
              </a:solidFill>
              <a:latin typeface="Noto Sans JP"/>
              <a:ea typeface="Noto Sans JP"/>
              <a:cs typeface="Noto Sans JP"/>
              <a:sym typeface="Noto Sans JP"/>
            </a:endParaRPr>
          </a:p>
        </p:txBody>
      </p:sp>
      <p:pic>
        <p:nvPicPr>
          <p:cNvPr id="469" name="Google Shape;469;g3e7e6191f8e_0_204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086467" y="4490550"/>
            <a:ext cx="2461200" cy="1650743"/>
          </a:xfrm>
          <a:prstGeom prst="rect">
            <a:avLst/>
          </a:prstGeom>
          <a:noFill/>
          <a:ln>
            <a:noFill/>
          </a:ln>
        </p:spPr>
      </p:pic>
      <p:pic>
        <p:nvPicPr>
          <p:cNvPr id="470" name="Google Shape;470;g3e7e6191f8e_0_204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8686967" y="1721596"/>
            <a:ext cx="3260200" cy="1630100"/>
          </a:xfrm>
          <a:prstGeom prst="rect">
            <a:avLst/>
          </a:prstGeom>
          <a:noFill/>
          <a:ln>
            <a:noFill/>
          </a:ln>
        </p:spPr>
      </p:pic>
      <p:sp>
        <p:nvSpPr>
          <p:cNvPr id="471" name="Google Shape;471;g3e7e6191f8e_0_2046"/>
          <p:cNvSpPr txBox="1"/>
          <p:nvPr/>
        </p:nvSpPr>
        <p:spPr>
          <a:xfrm>
            <a:off x="8336269" y="6158633"/>
            <a:ext cx="39615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記者会見・政策提言</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積極的な発信と提言</a:t>
            </a:r>
            <a:endParaRPr sz="1600" b="1" i="0" u="none" strike="noStrike" cap="none">
              <a:solidFill>
                <a:srgbClr val="333333"/>
              </a:solidFill>
              <a:latin typeface="Noto Sans JP"/>
              <a:ea typeface="Noto Sans JP"/>
              <a:cs typeface="Noto Sans JP"/>
              <a:sym typeface="Noto Sans JP"/>
            </a:endParaRPr>
          </a:p>
        </p:txBody>
      </p:sp>
      <p:sp>
        <p:nvSpPr>
          <p:cNvPr id="472" name="Google Shape;472;g3e7e6191f8e_0_2046"/>
          <p:cNvSpPr txBox="1"/>
          <p:nvPr/>
        </p:nvSpPr>
        <p:spPr>
          <a:xfrm>
            <a:off x="8336269" y="3338603"/>
            <a:ext cx="3961500" cy="6771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333333"/>
                </a:solidFill>
                <a:latin typeface="Noto Sans JP"/>
                <a:ea typeface="Noto Sans JP"/>
                <a:cs typeface="Noto Sans JP"/>
                <a:sym typeface="Noto Sans JP"/>
              </a:rPr>
              <a:t>若者の実態調査</a:t>
            </a:r>
            <a:endParaRPr sz="1600" b="1" i="0" u="none" strike="noStrike" cap="none">
              <a:solidFill>
                <a:srgbClr val="333333"/>
              </a:solidFill>
              <a:latin typeface="Noto Sans JP"/>
              <a:ea typeface="Noto Sans JP"/>
              <a:cs typeface="Noto Sans JP"/>
              <a:sym typeface="Noto Sans JP"/>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333333"/>
                </a:solidFill>
                <a:latin typeface="Noto Sans JP"/>
                <a:ea typeface="Noto Sans JP"/>
                <a:cs typeface="Noto Sans JP"/>
                <a:sym typeface="Noto Sans JP"/>
              </a:rPr>
              <a:t>調査アンケートやレポートを公開</a:t>
            </a:r>
            <a:endParaRPr sz="1600" b="1" i="0" u="none" strike="noStrike" cap="none">
              <a:solidFill>
                <a:srgbClr val="333333"/>
              </a:solidFill>
              <a:latin typeface="Noto Sans JP"/>
              <a:ea typeface="Noto Sans JP"/>
              <a:cs typeface="Noto Sans JP"/>
              <a:sym typeface="Noto Sans JP"/>
            </a:endParaRPr>
          </a:p>
        </p:txBody>
      </p:sp>
      <p:sp>
        <p:nvSpPr>
          <p:cNvPr id="473" name="Google Shape;473;g3e7e6191f8e_0_2046"/>
          <p:cNvSpPr/>
          <p:nvPr/>
        </p:nvSpPr>
        <p:spPr>
          <a:xfrm>
            <a:off x="8718262" y="3997103"/>
            <a:ext cx="3197700" cy="430800"/>
          </a:xfrm>
          <a:prstGeom prst="roundRect">
            <a:avLst>
              <a:gd name="adj" fmla="val 16667"/>
            </a:avLst>
          </a:prstGeom>
          <a:solidFill>
            <a:srgbClr val="FD8D7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Noto Sans JP"/>
                <a:ea typeface="Noto Sans JP"/>
                <a:cs typeface="Noto Sans JP"/>
                <a:sym typeface="Noto Sans JP"/>
              </a:rPr>
              <a:t>社会発信・提言</a:t>
            </a:r>
            <a:endParaRPr sz="2400" b="1" i="0" u="none" strike="noStrike" cap="none">
              <a:solidFill>
                <a:schemeClr val="lt1"/>
              </a:solidFill>
              <a:latin typeface="Noto Sans JP"/>
              <a:ea typeface="Noto Sans JP"/>
              <a:cs typeface="Noto Sans JP"/>
              <a:sym typeface="Noto Sans J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7"/>
        <p:cNvGrpSpPr/>
        <p:nvPr/>
      </p:nvGrpSpPr>
      <p:grpSpPr>
        <a:xfrm>
          <a:off x="0" y="0"/>
          <a:ext cx="0" cy="0"/>
          <a:chOff x="0" y="0"/>
          <a:chExt cx="0" cy="0"/>
        </a:xfrm>
      </p:grpSpPr>
      <p:sp>
        <p:nvSpPr>
          <p:cNvPr id="478" name="Google Shape;478;g375aceb8943_0_74"/>
          <p:cNvSpPr/>
          <p:nvPr/>
        </p:nvSpPr>
        <p:spPr>
          <a:xfrm>
            <a:off x="0" y="0"/>
            <a:ext cx="12192000" cy="6858000"/>
          </a:xfrm>
          <a:prstGeom prst="rect">
            <a:avLst/>
          </a:prstGeom>
          <a:solidFill>
            <a:srgbClr val="0C0C0C">
              <a:alpha val="63921"/>
            </a:srgbClr>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Noto Sans JP"/>
              <a:ea typeface="Noto Sans JP"/>
              <a:cs typeface="Noto Sans JP"/>
              <a:sym typeface="Noto Sans JP"/>
            </a:endParaRPr>
          </a:p>
        </p:txBody>
      </p:sp>
      <p:sp>
        <p:nvSpPr>
          <p:cNvPr id="479" name="Google Shape;479;g375aceb8943_0_74"/>
          <p:cNvSpPr txBox="1"/>
          <p:nvPr/>
        </p:nvSpPr>
        <p:spPr>
          <a:xfrm>
            <a:off x="1410238" y="1139174"/>
            <a:ext cx="8975400" cy="892800"/>
          </a:xfrm>
          <a:prstGeom prst="rect">
            <a:avLst/>
          </a:prstGeom>
          <a:noFill/>
          <a:ln>
            <a:noFill/>
          </a:ln>
        </p:spPr>
        <p:txBody>
          <a:bodyPr spcFirstLastPara="1" wrap="square" lIns="91425" tIns="91425" rIns="91425" bIns="91425" anchor="t" anchorCtr="0">
            <a:spAutoFit/>
          </a:bodyPr>
          <a:lstStyle/>
          <a:p>
            <a:pPr marL="0" marR="0" lvl="0" indent="0" algn="ctr" rtl="0">
              <a:lnSpc>
                <a:spcPct val="200000"/>
              </a:lnSpc>
              <a:spcBef>
                <a:spcPts val="0"/>
              </a:spcBef>
              <a:spcAft>
                <a:spcPts val="0"/>
              </a:spcAft>
              <a:buClr>
                <a:srgbClr val="000000"/>
              </a:buClr>
              <a:buSzPts val="4600"/>
              <a:buFont typeface="Arial"/>
              <a:buNone/>
            </a:pPr>
            <a:r>
              <a:rPr lang="en-US" sz="4600" b="1" i="0" u="none" strike="noStrike" cap="none">
                <a:solidFill>
                  <a:schemeClr val="lt1"/>
                </a:solidFill>
                <a:latin typeface="Noto Sans JP"/>
                <a:ea typeface="Noto Sans JP"/>
                <a:cs typeface="Noto Sans JP"/>
                <a:sym typeface="Noto Sans JP"/>
              </a:rPr>
              <a:t>親に奨学金を使い込まれています</a:t>
            </a:r>
            <a:endParaRPr sz="1600" b="0" i="0" u="none" strike="noStrike" cap="none">
              <a:solidFill>
                <a:schemeClr val="lt1"/>
              </a:solidFill>
              <a:latin typeface="Noto Sans JP"/>
              <a:ea typeface="Noto Sans JP"/>
              <a:cs typeface="Noto Sans JP"/>
              <a:sym typeface="Noto Sans JP"/>
            </a:endParaRPr>
          </a:p>
        </p:txBody>
      </p:sp>
      <p:sp>
        <p:nvSpPr>
          <p:cNvPr id="480" name="Google Shape;480;g375aceb8943_0_74"/>
          <p:cNvSpPr txBox="1"/>
          <p:nvPr/>
        </p:nvSpPr>
        <p:spPr>
          <a:xfrm>
            <a:off x="5897938" y="2415144"/>
            <a:ext cx="4784400" cy="723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Noto Sans JP"/>
                <a:ea typeface="Noto Sans JP"/>
                <a:cs typeface="Noto Sans JP"/>
                <a:sym typeface="Noto Sans JP"/>
              </a:rPr>
              <a:t>19歳 </a:t>
            </a:r>
            <a:r>
              <a:rPr lang="en-US" sz="3500" b="1" i="0" u="none" strike="noStrike" cap="none" dirty="0" err="1">
                <a:solidFill>
                  <a:schemeClr val="lt1"/>
                </a:solidFill>
                <a:latin typeface="Noto Sans JP"/>
                <a:ea typeface="Noto Sans JP"/>
                <a:cs typeface="Noto Sans JP"/>
                <a:sym typeface="Noto Sans JP"/>
              </a:rPr>
              <a:t>国立大学生</a:t>
            </a:r>
            <a:endParaRPr sz="500" b="0" i="0" u="none" strike="noStrike" cap="none" dirty="0">
              <a:solidFill>
                <a:schemeClr val="lt1"/>
              </a:solidFill>
              <a:latin typeface="Noto Sans JP"/>
              <a:ea typeface="Noto Sans JP"/>
              <a:cs typeface="Noto Sans JP"/>
              <a:sym typeface="Noto Sans JP"/>
            </a:endParaRPr>
          </a:p>
        </p:txBody>
      </p:sp>
      <p:sp>
        <p:nvSpPr>
          <p:cNvPr id="481" name="Google Shape;481;g375aceb8943_0_74"/>
          <p:cNvSpPr txBox="1"/>
          <p:nvPr/>
        </p:nvSpPr>
        <p:spPr>
          <a:xfrm>
            <a:off x="1608275" y="3370639"/>
            <a:ext cx="7992300" cy="17070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4600"/>
              <a:buFont typeface="Arial"/>
              <a:buNone/>
            </a:pPr>
            <a:r>
              <a:rPr lang="en-US" sz="4600" b="1" i="0" u="none" strike="noStrike" cap="none">
                <a:solidFill>
                  <a:schemeClr val="lt1"/>
                </a:solidFill>
                <a:latin typeface="Noto Sans JP"/>
                <a:ea typeface="Noto Sans JP"/>
                <a:cs typeface="Noto Sans JP"/>
                <a:sym typeface="Noto Sans JP"/>
              </a:rPr>
              <a:t>親の介護をしながら</a:t>
            </a:r>
            <a:endParaRPr sz="4600" b="1" i="0" u="none" strike="noStrike" cap="none">
              <a:solidFill>
                <a:schemeClr val="lt1"/>
              </a:solidFill>
              <a:latin typeface="Noto Sans JP"/>
              <a:ea typeface="Noto Sans JP"/>
              <a:cs typeface="Noto Sans JP"/>
              <a:sym typeface="Noto Sans JP"/>
            </a:endParaRPr>
          </a:p>
          <a:p>
            <a:pPr marL="0" marR="0" lvl="0" indent="0" algn="ctr" rtl="0">
              <a:lnSpc>
                <a:spcPct val="115000"/>
              </a:lnSpc>
              <a:spcBef>
                <a:spcPts val="0"/>
              </a:spcBef>
              <a:spcAft>
                <a:spcPts val="0"/>
              </a:spcAft>
              <a:buClr>
                <a:srgbClr val="000000"/>
              </a:buClr>
              <a:buSzPts val="4600"/>
              <a:buFont typeface="Arial"/>
              <a:buNone/>
            </a:pPr>
            <a:r>
              <a:rPr lang="en-US" sz="4600" b="1" i="0" u="none" strike="noStrike" cap="none">
                <a:solidFill>
                  <a:schemeClr val="lt1"/>
                </a:solidFill>
                <a:latin typeface="Noto Sans JP"/>
                <a:ea typeface="Noto Sans JP"/>
                <a:cs typeface="Noto Sans JP"/>
                <a:sym typeface="Noto Sans JP"/>
              </a:rPr>
              <a:t>学生生活を送っています</a:t>
            </a:r>
            <a:endParaRPr sz="1600" b="0" i="0" u="none" strike="noStrike" cap="none">
              <a:solidFill>
                <a:schemeClr val="lt1"/>
              </a:solidFill>
              <a:latin typeface="Noto Sans JP"/>
              <a:ea typeface="Noto Sans JP"/>
              <a:cs typeface="Noto Sans JP"/>
              <a:sym typeface="Noto Sans JP"/>
            </a:endParaRPr>
          </a:p>
        </p:txBody>
      </p:sp>
      <p:sp>
        <p:nvSpPr>
          <p:cNvPr id="482" name="Google Shape;482;g375aceb8943_0_74"/>
          <p:cNvSpPr txBox="1"/>
          <p:nvPr/>
        </p:nvSpPr>
        <p:spPr>
          <a:xfrm>
            <a:off x="5997375" y="4968214"/>
            <a:ext cx="4784400" cy="723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a:solidFill>
                  <a:schemeClr val="lt1"/>
                </a:solidFill>
                <a:latin typeface="Noto Sans JP"/>
                <a:ea typeface="Noto Sans JP"/>
                <a:cs typeface="Noto Sans JP"/>
                <a:sym typeface="Noto Sans JP"/>
              </a:rPr>
              <a:t>16歳 高校生</a:t>
            </a:r>
            <a:endParaRPr sz="500" b="0" i="0" u="none" strike="noStrike" cap="none">
              <a:solidFill>
                <a:schemeClr val="lt1"/>
              </a:solidFill>
              <a:latin typeface="Noto Sans JP"/>
              <a:ea typeface="Noto Sans JP"/>
              <a:cs typeface="Noto Sans JP"/>
              <a:sym typeface="Noto Sans JP"/>
            </a:endParaRPr>
          </a:p>
        </p:txBody>
      </p:sp>
      <p:sp>
        <p:nvSpPr>
          <p:cNvPr id="483" name="Google Shape;483;g375aceb8943_0_74"/>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487"/>
        <p:cNvGrpSpPr/>
        <p:nvPr/>
      </p:nvGrpSpPr>
      <p:grpSpPr>
        <a:xfrm>
          <a:off x="0" y="0"/>
          <a:ext cx="0" cy="0"/>
          <a:chOff x="0" y="0"/>
          <a:chExt cx="0" cy="0"/>
        </a:xfrm>
      </p:grpSpPr>
      <p:pic>
        <p:nvPicPr>
          <p:cNvPr id="488" name="Google Shape;488;p9"/>
          <p:cNvPicPr preferRelativeResize="0"/>
          <p:nvPr/>
        </p:nvPicPr>
        <p:blipFill rotWithShape="1">
          <a:blip r:embed="rId3">
            <a:alphaModFix/>
          </a:blip>
          <a:srcRect/>
          <a:stretch/>
        </p:blipFill>
        <p:spPr>
          <a:xfrm>
            <a:off x="3592461" y="1356928"/>
            <a:ext cx="5007078" cy="5118898"/>
          </a:xfrm>
          <a:prstGeom prst="rect">
            <a:avLst/>
          </a:prstGeom>
          <a:noFill/>
          <a:ln>
            <a:noFill/>
          </a:ln>
        </p:spPr>
      </p:pic>
      <p:sp>
        <p:nvSpPr>
          <p:cNvPr id="489" name="Google Shape;489;p9"/>
          <p:cNvSpPr txBox="1"/>
          <p:nvPr/>
        </p:nvSpPr>
        <p:spPr>
          <a:xfrm>
            <a:off x="1088571" y="162521"/>
            <a:ext cx="10014900" cy="800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rgbClr val="000000"/>
                </a:solidFill>
                <a:latin typeface="Noto Sans JP"/>
                <a:ea typeface="Noto Sans JP"/>
                <a:cs typeface="Noto Sans JP"/>
                <a:sym typeface="Noto Sans JP"/>
              </a:rPr>
              <a:t>食べられない日がある若者が半数近く</a:t>
            </a:r>
            <a:endParaRPr sz="1400" b="0" i="0" u="none" strike="noStrike" cap="none">
              <a:solidFill>
                <a:srgbClr val="000000"/>
              </a:solidFill>
              <a:latin typeface="Noto Sans JP"/>
              <a:ea typeface="Noto Sans JP"/>
              <a:cs typeface="Noto Sans JP"/>
              <a:sym typeface="Noto Sans JP"/>
            </a:endParaRPr>
          </a:p>
        </p:txBody>
      </p:sp>
      <p:sp>
        <p:nvSpPr>
          <p:cNvPr id="490" name="Google Shape;490;p9"/>
          <p:cNvSpPr txBox="1"/>
          <p:nvPr/>
        </p:nvSpPr>
        <p:spPr>
          <a:xfrm>
            <a:off x="3592461" y="3349846"/>
            <a:ext cx="2633100" cy="1077300"/>
          </a:xfrm>
          <a:prstGeom prst="rect">
            <a:avLst/>
          </a:prstGeom>
          <a:noFill/>
          <a:ln>
            <a:noFill/>
          </a:ln>
        </p:spPr>
        <p:txBody>
          <a:bodyPr spcFirstLastPara="1" wrap="square" lIns="121900" tIns="121900" rIns="121900" bIns="121900" anchor="t" anchorCtr="0">
            <a:spAutoFit/>
          </a:bodyPr>
          <a:lstStyle/>
          <a:p>
            <a:pPr marL="0" marR="0" lvl="0" indent="0" algn="ctr" rtl="0">
              <a:lnSpc>
                <a:spcPct val="150000"/>
              </a:lnSpc>
              <a:spcBef>
                <a:spcPts val="0"/>
              </a:spcBef>
              <a:spcAft>
                <a:spcPts val="0"/>
              </a:spcAft>
              <a:buClr>
                <a:srgbClr val="000000"/>
              </a:buClr>
              <a:buSzPts val="5400"/>
              <a:buFont typeface="Arial"/>
              <a:buNone/>
            </a:pPr>
            <a:r>
              <a:rPr lang="en-US" sz="5400" b="1" i="0" u="none" strike="noStrike" cap="none">
                <a:solidFill>
                  <a:schemeClr val="lt1"/>
                </a:solidFill>
                <a:latin typeface="Meiryo"/>
                <a:ea typeface="Meiryo"/>
                <a:cs typeface="Meiryo"/>
                <a:sym typeface="Meiryo"/>
              </a:rPr>
              <a:t>48.2</a:t>
            </a:r>
            <a:r>
              <a:rPr lang="en-US" sz="3600" b="1" i="0" u="none" strike="noStrike" cap="none">
                <a:solidFill>
                  <a:schemeClr val="lt1"/>
                </a:solidFill>
                <a:latin typeface="Meiryo"/>
                <a:ea typeface="Meiryo"/>
                <a:cs typeface="Meiryo"/>
                <a:sym typeface="Meiryo"/>
              </a:rPr>
              <a:t>％</a:t>
            </a:r>
            <a:endParaRPr sz="3600" b="0" i="0" u="none" strike="noStrike" cap="none">
              <a:solidFill>
                <a:schemeClr val="lt1"/>
              </a:solidFill>
              <a:latin typeface="Meiryo"/>
              <a:ea typeface="Meiryo"/>
              <a:cs typeface="Meiryo"/>
              <a:sym typeface="Meiryo"/>
            </a:endParaRPr>
          </a:p>
        </p:txBody>
      </p:sp>
      <p:sp>
        <p:nvSpPr>
          <p:cNvPr id="491" name="Google Shape;491;p9"/>
          <p:cNvSpPr txBox="1"/>
          <p:nvPr/>
        </p:nvSpPr>
        <p:spPr>
          <a:xfrm>
            <a:off x="-372288" y="892170"/>
            <a:ext cx="129366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Clr>
                <a:srgbClr val="000000"/>
              </a:buClr>
              <a:buSzPts val="2800"/>
              <a:buFont typeface="Arial"/>
              <a:buNone/>
            </a:pPr>
            <a:r>
              <a:rPr lang="en-US" sz="2800" b="1" i="0" u="none" strike="noStrike" cap="none">
                <a:solidFill>
                  <a:schemeClr val="dk1"/>
                </a:solidFill>
                <a:latin typeface="Noto Sans JP"/>
                <a:ea typeface="Noto Sans JP"/>
                <a:cs typeface="Noto Sans JP"/>
                <a:sym typeface="Noto Sans JP"/>
              </a:rPr>
              <a:t>「週に何も食べない日がありますか？」→48.2％が「ある」と回答</a:t>
            </a:r>
            <a:endParaRPr sz="2800" b="1" i="0" u="none" strike="noStrike" cap="none">
              <a:solidFill>
                <a:srgbClr val="000000"/>
              </a:solidFill>
              <a:latin typeface="Noto Sans JP"/>
              <a:ea typeface="Noto Sans JP"/>
              <a:cs typeface="Noto Sans JP"/>
              <a:sym typeface="Noto Sans JP"/>
            </a:endParaRPr>
          </a:p>
        </p:txBody>
      </p:sp>
      <p:sp>
        <p:nvSpPr>
          <p:cNvPr id="492" name="Google Shape;492;p9"/>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
        <p:nvSpPr>
          <p:cNvPr id="493" name="Google Shape;493;p9"/>
          <p:cNvSpPr txBox="1"/>
          <p:nvPr/>
        </p:nvSpPr>
        <p:spPr>
          <a:xfrm>
            <a:off x="2794650" y="6475825"/>
            <a:ext cx="66027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100"/>
              <a:buFont typeface="Arial"/>
              <a:buNone/>
            </a:pPr>
            <a:r>
              <a:rPr lang="en-US" sz="1100" b="0" i="0" u="none" strike="noStrike" cap="none">
                <a:solidFill>
                  <a:schemeClr val="dk1"/>
                </a:solidFill>
                <a:latin typeface="Noto Sans JP"/>
                <a:ea typeface="Noto Sans JP"/>
                <a:cs typeface="Noto Sans JP"/>
                <a:sym typeface="Noto Sans JP"/>
              </a:rPr>
              <a:t>※D×Pのサポートを希望した若者へのアンケート調査 2021年5月～2025年4月10日（母数：2,450）</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4F9F3"/>
        </a:solidFill>
        <a:effectLst/>
      </p:bgPr>
    </p:bg>
    <p:spTree>
      <p:nvGrpSpPr>
        <p:cNvPr id="1" name="Shape 497"/>
        <p:cNvGrpSpPr/>
        <p:nvPr/>
      </p:nvGrpSpPr>
      <p:grpSpPr>
        <a:xfrm>
          <a:off x="0" y="0"/>
          <a:ext cx="0" cy="0"/>
          <a:chOff x="0" y="0"/>
          <a:chExt cx="0" cy="0"/>
        </a:xfrm>
      </p:grpSpPr>
      <p:sp>
        <p:nvSpPr>
          <p:cNvPr id="498" name="Google Shape;498;p8"/>
          <p:cNvSpPr txBox="1">
            <a:spLocks noGrp="1"/>
          </p:cNvSpPr>
          <p:nvPr>
            <p:ph type="title"/>
          </p:nvPr>
        </p:nvSpPr>
        <p:spPr>
          <a:xfrm>
            <a:off x="609596" y="656129"/>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50000"/>
              </a:lnSpc>
              <a:spcBef>
                <a:spcPts val="0"/>
              </a:spcBef>
              <a:spcAft>
                <a:spcPts val="0"/>
              </a:spcAft>
              <a:buSzPct val="100000"/>
              <a:buNone/>
            </a:pPr>
            <a:r>
              <a:rPr lang="en-US" b="1">
                <a:latin typeface="Noto Sans JP"/>
                <a:ea typeface="Noto Sans JP"/>
                <a:cs typeface="Noto Sans JP"/>
                <a:sym typeface="Noto Sans JP"/>
              </a:rPr>
              <a:t>登録者20,000人以上</a:t>
            </a:r>
            <a:br>
              <a:rPr lang="en-US" b="1">
                <a:latin typeface="Noto Sans JP"/>
                <a:ea typeface="Noto Sans JP"/>
                <a:cs typeface="Noto Sans JP"/>
                <a:sym typeface="Noto Sans JP"/>
              </a:rPr>
            </a:br>
            <a:r>
              <a:rPr lang="en-US" b="1">
                <a:latin typeface="Noto Sans JP"/>
                <a:ea typeface="Noto Sans JP"/>
                <a:cs typeface="Noto Sans JP"/>
                <a:sym typeface="Noto Sans JP"/>
              </a:rPr>
              <a:t>全国の若者をサポートするユキサキチャット</a:t>
            </a:r>
            <a:endParaRPr b="1">
              <a:latin typeface="Noto Sans JP"/>
              <a:ea typeface="Noto Sans JP"/>
              <a:cs typeface="Noto Sans JP"/>
              <a:sym typeface="Noto Sans JP"/>
            </a:endParaRPr>
          </a:p>
        </p:txBody>
      </p:sp>
      <p:pic>
        <p:nvPicPr>
          <p:cNvPr id="499" name="Google Shape;499;p8"/>
          <p:cNvPicPr preferRelativeResize="0"/>
          <p:nvPr/>
        </p:nvPicPr>
        <p:blipFill rotWithShape="1">
          <a:blip r:embed="rId3">
            <a:alphaModFix/>
          </a:blip>
          <a:srcRect/>
          <a:stretch/>
        </p:blipFill>
        <p:spPr>
          <a:xfrm>
            <a:off x="327267" y="2255240"/>
            <a:ext cx="11537458" cy="4284089"/>
          </a:xfrm>
          <a:prstGeom prst="rect">
            <a:avLst/>
          </a:prstGeom>
          <a:noFill/>
          <a:ln>
            <a:noFill/>
          </a:ln>
        </p:spPr>
      </p:pic>
      <p:sp>
        <p:nvSpPr>
          <p:cNvPr id="500" name="Google Shape;500;p8"/>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6"/>
          <p:cNvSpPr txBox="1">
            <a:spLocks noGrp="1"/>
          </p:cNvSpPr>
          <p:nvPr>
            <p:ph type="title"/>
          </p:nvPr>
        </p:nvSpPr>
        <p:spPr>
          <a:xfrm>
            <a:off x="415600" y="288567"/>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990"/>
              <a:buNone/>
            </a:pPr>
            <a:r>
              <a:rPr lang="en-US" sz="3200">
                <a:latin typeface="Noto Sans JP"/>
                <a:ea typeface="Noto Sans JP"/>
                <a:cs typeface="Noto Sans JP"/>
                <a:sym typeface="Noto Sans JP"/>
              </a:rPr>
              <a:t>ユキサキ支援パック</a:t>
            </a:r>
            <a:endParaRPr sz="3200">
              <a:latin typeface="Noto Sans JP"/>
              <a:ea typeface="Noto Sans JP"/>
              <a:cs typeface="Noto Sans JP"/>
              <a:sym typeface="Noto Sans JP"/>
            </a:endParaRPr>
          </a:p>
        </p:txBody>
      </p:sp>
      <p:sp>
        <p:nvSpPr>
          <p:cNvPr id="506" name="Google Shape;506;p6"/>
          <p:cNvSpPr txBox="1"/>
          <p:nvPr/>
        </p:nvSpPr>
        <p:spPr>
          <a:xfrm>
            <a:off x="300912" y="1310477"/>
            <a:ext cx="4336402" cy="1970243"/>
          </a:xfrm>
          <a:prstGeom prst="rect">
            <a:avLst/>
          </a:prstGeom>
          <a:noFill/>
          <a:ln>
            <a:noFill/>
          </a:ln>
        </p:spPr>
        <p:txBody>
          <a:bodyPr spcFirstLastPara="1" wrap="square" lIns="121900" tIns="121900" rIns="121900" bIns="121900" anchor="t" anchorCtr="0">
            <a:spAutoFit/>
          </a:bodyPr>
          <a:lstStyle/>
          <a:p>
            <a:pPr marL="0" marR="0" lvl="0" indent="0" algn="l" rtl="0">
              <a:lnSpc>
                <a:spcPct val="150000"/>
              </a:lnSpc>
              <a:spcBef>
                <a:spcPts val="0"/>
              </a:spcBef>
              <a:spcAft>
                <a:spcPts val="0"/>
              </a:spcAft>
              <a:buClr>
                <a:srgbClr val="000000"/>
              </a:buClr>
              <a:buSzPts val="1867"/>
              <a:buFont typeface="Arial"/>
              <a:buNone/>
            </a:pPr>
            <a:r>
              <a:rPr lang="en-US" sz="1867" b="0" i="0" u="none" strike="noStrike" cap="none" dirty="0" err="1">
                <a:solidFill>
                  <a:srgbClr val="000000"/>
                </a:solidFill>
                <a:latin typeface="Noto Sans JP"/>
                <a:ea typeface="Noto Sans JP"/>
                <a:cs typeface="Noto Sans JP"/>
                <a:sym typeface="Noto Sans JP"/>
              </a:rPr>
              <a:t>若者への支援内容をまとめた</a:t>
            </a:r>
            <a:endParaRPr sz="1867" b="0" i="0" u="none" strike="noStrike" cap="none" dirty="0">
              <a:solidFill>
                <a:srgbClr val="000000"/>
              </a:solidFill>
              <a:latin typeface="Noto Sans JP"/>
              <a:ea typeface="Noto Sans JP"/>
              <a:cs typeface="Noto Sans JP"/>
              <a:sym typeface="Noto Sans JP"/>
            </a:endParaRPr>
          </a:p>
          <a:p>
            <a:pPr marL="0" marR="0" lvl="0" indent="0" algn="l" rtl="0">
              <a:lnSpc>
                <a:spcPct val="150000"/>
              </a:lnSpc>
              <a:spcBef>
                <a:spcPts val="0"/>
              </a:spcBef>
              <a:spcAft>
                <a:spcPts val="0"/>
              </a:spcAft>
              <a:buClr>
                <a:srgbClr val="000000"/>
              </a:buClr>
              <a:buSzPts val="1867"/>
              <a:buFont typeface="Arial"/>
              <a:buNone/>
            </a:pPr>
            <a:r>
              <a:rPr lang="en-US" sz="1867" b="0" i="0" u="none" strike="noStrike" cap="none" dirty="0">
                <a:solidFill>
                  <a:srgbClr val="000000"/>
                </a:solidFill>
                <a:latin typeface="Noto Sans JP"/>
                <a:ea typeface="Noto Sans JP"/>
                <a:cs typeface="Noto Sans JP"/>
                <a:sym typeface="Noto Sans JP"/>
              </a:rPr>
              <a:t>パッケージを3種類用意し、</a:t>
            </a:r>
            <a:endParaRPr sz="1867" b="0" i="0" u="none" strike="noStrike" cap="none" dirty="0">
              <a:solidFill>
                <a:srgbClr val="000000"/>
              </a:solidFill>
              <a:latin typeface="Noto Sans JP"/>
              <a:ea typeface="Noto Sans JP"/>
              <a:cs typeface="Noto Sans JP"/>
              <a:sym typeface="Noto Sans JP"/>
            </a:endParaRPr>
          </a:p>
          <a:p>
            <a:pPr marL="0" marR="0" lvl="0" indent="0" algn="l" rtl="0">
              <a:lnSpc>
                <a:spcPct val="150000"/>
              </a:lnSpc>
              <a:spcBef>
                <a:spcPts val="0"/>
              </a:spcBef>
              <a:spcAft>
                <a:spcPts val="0"/>
              </a:spcAft>
              <a:buClr>
                <a:srgbClr val="000000"/>
              </a:buClr>
              <a:buSzPts val="1867"/>
              <a:buFont typeface="Arial"/>
              <a:buNone/>
            </a:pPr>
            <a:r>
              <a:rPr lang="en-US" sz="1867" b="0" i="0" u="none" strike="noStrike" cap="none" dirty="0" err="1">
                <a:solidFill>
                  <a:srgbClr val="000000"/>
                </a:solidFill>
                <a:latin typeface="Noto Sans JP"/>
                <a:ea typeface="Noto Sans JP"/>
                <a:cs typeface="Noto Sans JP"/>
                <a:sym typeface="Noto Sans JP"/>
              </a:rPr>
              <a:t>相談者の状況に合わせて組み合わせ、状況の改善につなげます</a:t>
            </a:r>
            <a:r>
              <a:rPr lang="en-US" sz="1867" b="0" i="0" u="none" strike="noStrike" cap="none" dirty="0">
                <a:solidFill>
                  <a:srgbClr val="000000"/>
                </a:solidFill>
                <a:latin typeface="Noto Sans JP"/>
                <a:ea typeface="Noto Sans JP"/>
                <a:cs typeface="Noto Sans JP"/>
                <a:sym typeface="Noto Sans JP"/>
              </a:rPr>
              <a:t>。</a:t>
            </a:r>
            <a:endParaRPr sz="1467" b="0" i="0" u="none" strike="noStrike" cap="none" dirty="0">
              <a:solidFill>
                <a:srgbClr val="000000"/>
              </a:solidFill>
              <a:latin typeface="Noto Sans JP"/>
              <a:ea typeface="Noto Sans JP"/>
              <a:cs typeface="Noto Sans JP"/>
              <a:sym typeface="Noto Sans JP"/>
            </a:endParaRPr>
          </a:p>
        </p:txBody>
      </p:sp>
      <p:pic>
        <p:nvPicPr>
          <p:cNvPr id="507" name="Google Shape;507;p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381153" y="297434"/>
            <a:ext cx="7689101" cy="4325134"/>
          </a:xfrm>
          <a:prstGeom prst="rect">
            <a:avLst/>
          </a:prstGeom>
          <a:noFill/>
          <a:ln>
            <a:noFill/>
          </a:ln>
        </p:spPr>
      </p:pic>
      <p:sp>
        <p:nvSpPr>
          <p:cNvPr id="508" name="Google Shape;508;p6"/>
          <p:cNvSpPr txBox="1"/>
          <p:nvPr/>
        </p:nvSpPr>
        <p:spPr>
          <a:xfrm>
            <a:off x="4555285" y="4562401"/>
            <a:ext cx="2466300" cy="2092500"/>
          </a:xfrm>
          <a:prstGeom prst="rect">
            <a:avLst/>
          </a:prstGeom>
          <a:solidFill>
            <a:srgbClr val="E4F9F3"/>
          </a:solidFill>
          <a:ln>
            <a:noFill/>
          </a:ln>
        </p:spPr>
        <p:txBody>
          <a:bodyPr spcFirstLastPara="1" wrap="square" lIns="121900" tIns="121900" rIns="121900" bIns="121900" anchor="t" anchorCtr="0">
            <a:spAutoFit/>
          </a:bodyPr>
          <a:lstStyle/>
          <a:p>
            <a:pPr marL="0" marR="0" lvl="0" indent="0" algn="l" rtl="0">
              <a:lnSpc>
                <a:spcPct val="150000"/>
              </a:lnSpc>
              <a:spcBef>
                <a:spcPts val="0"/>
              </a:spcBef>
              <a:spcAft>
                <a:spcPts val="0"/>
              </a:spcAft>
              <a:buClr>
                <a:srgbClr val="000000"/>
              </a:buClr>
              <a:buSzPts val="1333"/>
              <a:buFont typeface="Arial"/>
              <a:buNone/>
            </a:pPr>
            <a:r>
              <a:rPr lang="en-US" sz="1333" b="1" i="0" u="none" strike="noStrike" cap="none">
                <a:solidFill>
                  <a:srgbClr val="000000"/>
                </a:solidFill>
                <a:latin typeface="Meiryo"/>
                <a:ea typeface="Meiryo"/>
                <a:cs typeface="Meiryo"/>
                <a:sym typeface="Meiryo"/>
              </a:rPr>
              <a:t>一時的な生活安定</a:t>
            </a:r>
            <a:endParaRPr sz="1333" b="1" i="0" u="none" strike="noStrike" cap="none">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333"/>
              <a:buFont typeface="Arial"/>
              <a:buNone/>
            </a:pPr>
            <a:r>
              <a:rPr lang="en-US" sz="1333" b="0" i="0" u="none" strike="noStrike" cap="none">
                <a:solidFill>
                  <a:srgbClr val="000000"/>
                </a:solidFill>
                <a:latin typeface="Meiryo"/>
                <a:ea typeface="Meiryo"/>
                <a:cs typeface="Meiryo"/>
                <a:sym typeface="Meiryo"/>
              </a:rPr>
              <a:t>虐待を背景とした親元から引っ越すための資金や、滞納により住居費が払えないなど、</a:t>
            </a:r>
            <a:r>
              <a:rPr lang="en-US" sz="1333" b="0" i="0" u="none" strike="noStrike" cap="none">
                <a:solidFill>
                  <a:srgbClr val="242424"/>
                </a:solidFill>
                <a:latin typeface="Meiryo"/>
                <a:ea typeface="Meiryo"/>
                <a:cs typeface="Meiryo"/>
                <a:sym typeface="Meiryo"/>
              </a:rPr>
              <a:t>今不足するお金を緊急で支援します。 </a:t>
            </a:r>
            <a:endParaRPr sz="1333" b="0" i="0" u="none" strike="noStrike" cap="none">
              <a:solidFill>
                <a:srgbClr val="000000"/>
              </a:solidFill>
              <a:latin typeface="Meiryo"/>
              <a:ea typeface="Meiryo"/>
              <a:cs typeface="Meiryo"/>
              <a:sym typeface="Meiryo"/>
            </a:endParaRPr>
          </a:p>
        </p:txBody>
      </p:sp>
      <p:sp>
        <p:nvSpPr>
          <p:cNvPr id="509" name="Google Shape;509;p6"/>
          <p:cNvSpPr txBox="1"/>
          <p:nvPr/>
        </p:nvSpPr>
        <p:spPr>
          <a:xfrm>
            <a:off x="7080785" y="4562401"/>
            <a:ext cx="2466300" cy="2092500"/>
          </a:xfrm>
          <a:prstGeom prst="rect">
            <a:avLst/>
          </a:prstGeom>
          <a:solidFill>
            <a:srgbClr val="FEFCE1"/>
          </a:solidFill>
          <a:ln>
            <a:noFill/>
          </a:ln>
        </p:spPr>
        <p:txBody>
          <a:bodyPr spcFirstLastPara="1" wrap="square" lIns="121900" tIns="121900" rIns="121900" bIns="121900" anchor="t" anchorCtr="0">
            <a:spAutoFit/>
          </a:bodyPr>
          <a:lstStyle/>
          <a:p>
            <a:pPr marL="0" marR="0" lvl="0" indent="0" algn="l" rtl="0">
              <a:lnSpc>
                <a:spcPct val="150000"/>
              </a:lnSpc>
              <a:spcBef>
                <a:spcPts val="0"/>
              </a:spcBef>
              <a:spcAft>
                <a:spcPts val="0"/>
              </a:spcAft>
              <a:buClr>
                <a:srgbClr val="000000"/>
              </a:buClr>
              <a:buSzPts val="1333"/>
              <a:buFont typeface="Arial"/>
              <a:buNone/>
            </a:pPr>
            <a:r>
              <a:rPr lang="en-US" sz="1333" b="1" i="0" u="none" strike="noStrike" cap="none">
                <a:solidFill>
                  <a:srgbClr val="000000"/>
                </a:solidFill>
                <a:latin typeface="Meiryo"/>
                <a:ea typeface="Meiryo"/>
                <a:cs typeface="Meiryo"/>
                <a:sym typeface="Meiryo"/>
              </a:rPr>
              <a:t>就職/公的支援へのつなぎ</a:t>
            </a:r>
            <a:endParaRPr sz="1333" b="1" i="0" u="none" strike="noStrike" cap="none">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333"/>
              <a:buFont typeface="Arial"/>
              <a:buNone/>
            </a:pPr>
            <a:r>
              <a:rPr lang="en-US" sz="1333" b="0" i="0" u="none" strike="noStrike" cap="none">
                <a:solidFill>
                  <a:srgbClr val="000000"/>
                </a:solidFill>
                <a:latin typeface="Meiryo"/>
                <a:ea typeface="Meiryo"/>
                <a:cs typeface="Meiryo"/>
                <a:sym typeface="Meiryo"/>
              </a:rPr>
              <a:t>就職活動中の生活費や、生活保護や住宅確保支援金などの公的補助が入金されるまでの期間の短期的なつなぎの役割を果たします。</a:t>
            </a:r>
            <a:endParaRPr sz="800" b="0" i="0" u="none" strike="noStrike" cap="none">
              <a:solidFill>
                <a:srgbClr val="000000"/>
              </a:solidFill>
              <a:latin typeface="Meiryo"/>
              <a:ea typeface="Meiryo"/>
              <a:cs typeface="Meiryo"/>
              <a:sym typeface="Meiryo"/>
            </a:endParaRPr>
          </a:p>
        </p:txBody>
      </p:sp>
      <p:sp>
        <p:nvSpPr>
          <p:cNvPr id="510" name="Google Shape;510;p6"/>
          <p:cNvSpPr txBox="1"/>
          <p:nvPr/>
        </p:nvSpPr>
        <p:spPr>
          <a:xfrm>
            <a:off x="9603851" y="4562401"/>
            <a:ext cx="2466300" cy="2092500"/>
          </a:xfrm>
          <a:prstGeom prst="rect">
            <a:avLst/>
          </a:prstGeom>
          <a:solidFill>
            <a:srgbClr val="FFEEEE"/>
          </a:solidFill>
          <a:ln>
            <a:noFill/>
          </a:ln>
        </p:spPr>
        <p:txBody>
          <a:bodyPr spcFirstLastPara="1" wrap="square" lIns="121900" tIns="121900" rIns="121900" bIns="121900" anchor="t" anchorCtr="0">
            <a:spAutoFit/>
          </a:bodyPr>
          <a:lstStyle/>
          <a:p>
            <a:pPr marL="0" marR="0" lvl="0" indent="0" algn="l" rtl="0">
              <a:lnSpc>
                <a:spcPct val="150000"/>
              </a:lnSpc>
              <a:spcBef>
                <a:spcPts val="0"/>
              </a:spcBef>
              <a:spcAft>
                <a:spcPts val="0"/>
              </a:spcAft>
              <a:buClr>
                <a:srgbClr val="000000"/>
              </a:buClr>
              <a:buSzPts val="1333"/>
              <a:buFont typeface="Arial"/>
              <a:buNone/>
            </a:pPr>
            <a:r>
              <a:rPr lang="en-US" sz="1333" b="1" i="0" u="none" strike="noStrike" cap="none">
                <a:solidFill>
                  <a:srgbClr val="000000"/>
                </a:solidFill>
                <a:latin typeface="Meiryo"/>
                <a:ea typeface="Meiryo"/>
                <a:cs typeface="Meiryo"/>
                <a:sym typeface="Meiryo"/>
              </a:rPr>
              <a:t>長期でささえる</a:t>
            </a:r>
            <a:endParaRPr sz="1333" b="1" i="0" u="none" strike="noStrike" cap="none">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1333"/>
              <a:buFont typeface="Arial"/>
              <a:buNone/>
            </a:pPr>
            <a:r>
              <a:rPr lang="en-US" sz="1333" b="0" i="0" u="none" strike="noStrike" cap="none">
                <a:solidFill>
                  <a:srgbClr val="000000"/>
                </a:solidFill>
                <a:latin typeface="Meiryo"/>
                <a:ea typeface="Meiryo"/>
                <a:cs typeface="Meiryo"/>
                <a:sym typeface="Meiryo"/>
              </a:rPr>
              <a:t>ヤングケアラーの方や、生活保護が受けられないが困窮している学生など、長期にわたって支えが必要な方に食糧をお渡しします。</a:t>
            </a:r>
            <a:endParaRPr sz="800" b="0" i="0" u="none" strike="noStrike" cap="none">
              <a:solidFill>
                <a:srgbClr val="000000"/>
              </a:solidFill>
              <a:latin typeface="Meiryo"/>
              <a:ea typeface="Meiryo"/>
              <a:cs typeface="Meiryo"/>
              <a:sym typeface="Meiryo"/>
            </a:endParaRPr>
          </a:p>
        </p:txBody>
      </p:sp>
      <p:sp>
        <p:nvSpPr>
          <p:cNvPr id="511" name="Google Shape;511;p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4F9F3"/>
        </a:solidFill>
        <a:effectLst/>
      </p:bgPr>
    </p:bg>
    <p:spTree>
      <p:nvGrpSpPr>
        <p:cNvPr id="1" name="Shape 515"/>
        <p:cNvGrpSpPr/>
        <p:nvPr/>
      </p:nvGrpSpPr>
      <p:grpSpPr>
        <a:xfrm>
          <a:off x="0" y="0"/>
          <a:ext cx="0" cy="0"/>
          <a:chOff x="0" y="0"/>
          <a:chExt cx="0" cy="0"/>
        </a:xfrm>
      </p:grpSpPr>
      <p:pic>
        <p:nvPicPr>
          <p:cNvPr id="516" name="Google Shape;516;p26" descr="屋内, キッチン が含まれている画像"/>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9028" y="-1121229"/>
            <a:ext cx="12162975" cy="9122231"/>
          </a:xfrm>
          <a:prstGeom prst="rect">
            <a:avLst/>
          </a:prstGeom>
          <a:noFill/>
          <a:ln>
            <a:noFill/>
          </a:ln>
        </p:spPr>
      </p:pic>
      <p:sp>
        <p:nvSpPr>
          <p:cNvPr id="517" name="Google Shape;517;p26"/>
          <p:cNvSpPr txBox="1">
            <a:spLocks noGrp="1"/>
          </p:cNvSpPr>
          <p:nvPr>
            <p:ph type="title"/>
          </p:nvPr>
        </p:nvSpPr>
        <p:spPr>
          <a:xfrm>
            <a:off x="-1032998" y="5420640"/>
            <a:ext cx="67119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alibri"/>
              <a:buNone/>
            </a:pPr>
            <a:r>
              <a:rPr lang="en-US" sz="6000" b="1">
                <a:solidFill>
                  <a:schemeClr val="lt1"/>
                </a:solidFill>
                <a:latin typeface="Meiryo"/>
                <a:ea typeface="Meiryo"/>
                <a:cs typeface="Meiryo"/>
                <a:sym typeface="Meiryo"/>
              </a:rPr>
              <a:t>食糧支援</a:t>
            </a:r>
            <a:endParaRPr sz="6000" b="1">
              <a:solidFill>
                <a:schemeClr val="lt1"/>
              </a:solidFill>
              <a:latin typeface="Meiryo"/>
              <a:ea typeface="Meiryo"/>
              <a:cs typeface="Meiryo"/>
              <a:sym typeface="Meiryo"/>
            </a:endParaRPr>
          </a:p>
        </p:txBody>
      </p:sp>
      <p:sp>
        <p:nvSpPr>
          <p:cNvPr id="518" name="Google Shape;518;p26"/>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670</Words>
  <Application>Microsoft Office PowerPoint</Application>
  <PresentationFormat>ワイド画面</PresentationFormat>
  <Paragraphs>250</Paragraphs>
  <Slides>24</Slides>
  <Notes>24</Notes>
  <HiddenSlides>0</HiddenSlides>
  <MMClips>0</MMClips>
  <ScaleCrop>false</ScaleCrop>
  <HeadingPairs>
    <vt:vector size="6" baseType="variant">
      <vt:variant>
        <vt:lpstr>使用されているフォント</vt:lpstr>
      </vt:variant>
      <vt:variant>
        <vt:i4>9</vt:i4>
      </vt:variant>
      <vt:variant>
        <vt:lpstr>テーマ</vt:lpstr>
      </vt:variant>
      <vt:variant>
        <vt:i4>3</vt:i4>
      </vt:variant>
      <vt:variant>
        <vt:lpstr>スライド タイトル</vt:lpstr>
      </vt:variant>
      <vt:variant>
        <vt:i4>24</vt:i4>
      </vt:variant>
    </vt:vector>
  </HeadingPairs>
  <TitlesOfParts>
    <vt:vector size="36" baseType="lpstr">
      <vt:lpstr>Meiryo</vt:lpstr>
      <vt:lpstr>Proxima Nova</vt:lpstr>
      <vt:lpstr>Noto Sans Symbols</vt:lpstr>
      <vt:lpstr>Roboto</vt:lpstr>
      <vt:lpstr>Calibri</vt:lpstr>
      <vt:lpstr>Arial</vt:lpstr>
      <vt:lpstr>HiraKakuPro-W3</vt:lpstr>
      <vt:lpstr>Noto Sans JP</vt:lpstr>
      <vt:lpstr>M PLUS 1p</vt:lpstr>
      <vt:lpstr>Office Theme</vt:lpstr>
      <vt:lpstr>Simple Light</vt:lpstr>
      <vt:lpstr>Simple Light</vt:lpstr>
      <vt:lpstr>PowerPoint プレゼンテーション</vt:lpstr>
      <vt:lpstr>自己紹介</vt:lpstr>
      <vt:lpstr>D×Pが取り組む社会課題とは？</vt:lpstr>
      <vt:lpstr>事業の全体像　ー若者の孤立を解決するための方法ー  </vt:lpstr>
      <vt:lpstr>PowerPoint プレゼンテーション</vt:lpstr>
      <vt:lpstr>PowerPoint プレゼンテーション</vt:lpstr>
      <vt:lpstr>登録者20,000人以上 全国の若者をサポートするユキサキチャット</vt:lpstr>
      <vt:lpstr>ユキサキ支援パック</vt:lpstr>
      <vt:lpstr>食糧支援</vt:lpstr>
      <vt:lpstr>PowerPoint プレゼンテーション</vt:lpstr>
      <vt:lpstr>2万人以上の若者とつながりました</vt:lpstr>
      <vt:lpstr>ユキサキチャットの登録者数推移</vt:lpstr>
      <vt:lpstr>日本全国の若者たちを支援</vt:lpstr>
      <vt:lpstr>給付効果：8割以上の若者の生活状況が改善</vt:lpstr>
      <vt:lpstr>ユキサキチャットが支えた、その後の一歩</vt:lpstr>
      <vt:lpstr>ユキサキチャットが支えた、その後の一歩</vt:lpstr>
      <vt:lpstr>繁華街に、 新しいセーフティネットを</vt:lpstr>
      <vt:lpstr>グリ下、孤立する若者が集まる大阪の繁華街 </vt:lpstr>
      <vt:lpstr>2023年6月スタート：繁華街のユースセンター </vt:lpstr>
      <vt:lpstr>ユースセンターが持つ3つの機能   </vt:lpstr>
      <vt:lpstr>1万3,000人以上の繁華街の若者とつながりました</vt:lpstr>
      <vt:lpstr>伴走支援の例</vt:lpstr>
      <vt:lpstr>若者の声を社会に届けていく拠点に：行政連携</vt:lpstr>
      <vt:lpstr>民間からセーフティネットをつくり 機会も創出する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24-P111</dc:creator>
  <cp:lastModifiedBy>事務局</cp:lastModifiedBy>
  <cp:revision>7</cp:revision>
  <dcterms:created xsi:type="dcterms:W3CDTF">2013-01-27T09:14:16Z</dcterms:created>
  <dcterms:modified xsi:type="dcterms:W3CDTF">2026-07-03T10:16:32Z</dcterms:modified>
</cp:coreProperties>
</file>